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2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7877B4-A329-452D-B9FE-86463320256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AD5B6B-8FBF-46AD-9258-F3BCA6F8901A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هيئت مديره</a:t>
          </a:r>
          <a:endParaRPr lang="en-US">
            <a:cs typeface="Nazanin" pitchFamily="2" charset="-78"/>
          </a:endParaRPr>
        </a:p>
      </dgm:t>
    </dgm:pt>
    <dgm:pt modelId="{CF29E57E-8B7D-4ACF-838D-46134871B597}" type="parTrans" cxnId="{16FE645E-E5EE-4C5C-9149-6FCA6C6F415A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0973E9E5-AA21-48DB-9C94-F5684AA1FF74}" type="sibTrans" cxnId="{16FE645E-E5EE-4C5C-9149-6FCA6C6F415A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FCEC5F2C-1BB7-4A52-BD31-A09C99CAD136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مدير عامل</a:t>
          </a:r>
          <a:endParaRPr lang="en-US">
            <a:cs typeface="Nazanin" pitchFamily="2" charset="-78"/>
          </a:endParaRPr>
        </a:p>
      </dgm:t>
    </dgm:pt>
    <dgm:pt modelId="{CED55B08-76D4-46B7-8FDD-DE0DE7F581EC}" type="parTrans" cxnId="{D77CF918-2943-490F-A61A-930E67132E49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145AB7FE-2ED6-4AE1-9071-81F3DA18DECD}" type="sibTrans" cxnId="{D77CF918-2943-490F-A61A-930E67132E49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AFC1FA85-499D-49FA-A63A-39F746634326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توسعه نرم‌افزار</a:t>
          </a:r>
          <a:endParaRPr lang="en-US">
            <a:cs typeface="Nazanin" pitchFamily="2" charset="-78"/>
          </a:endParaRPr>
        </a:p>
      </dgm:t>
    </dgm:pt>
    <dgm:pt modelId="{C283A3D6-5E0F-40ED-AD6A-D109B48DE97A}" type="parTrans" cxnId="{AAA3DAF9-2D75-44E9-845A-FA932E91EA3C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1A5220F1-0FCB-4709-B006-74661CBD5644}" type="sibTrans" cxnId="{AAA3DAF9-2D75-44E9-845A-FA932E91EA3C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76433639-ECCA-4CC8-BC35-3ADF2AE7DEF7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مالي/اداري</a:t>
          </a:r>
          <a:endParaRPr lang="en-US">
            <a:cs typeface="Nazanin" pitchFamily="2" charset="-78"/>
          </a:endParaRPr>
        </a:p>
      </dgm:t>
    </dgm:pt>
    <dgm:pt modelId="{C67CA8CC-885D-4D0F-9FC5-6094EA32C0FB}" type="parTrans" cxnId="{DAB2B2E8-F645-4C6E-B677-01A2D49AAB1C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3966EBDF-CB48-4349-83FC-2E6A0A71F3F0}" type="sibTrans" cxnId="{DAB2B2E8-F645-4C6E-B677-01A2D49AAB1C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CE826065-521B-44E9-9B64-D82AB43E65E5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تحقيقات و توسعه</a:t>
          </a:r>
          <a:endParaRPr lang="en-US">
            <a:cs typeface="Nazanin" pitchFamily="2" charset="-78"/>
          </a:endParaRPr>
        </a:p>
      </dgm:t>
    </dgm:pt>
    <dgm:pt modelId="{C0668DDB-0FE2-4F29-921F-72B641E71E75}" type="parTrans" cxnId="{8F308820-BFC3-4F14-9D14-576E42F911F3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F9613208-723E-4005-A4FC-DF9E5676474C}" type="sibTrans" cxnId="{8F308820-BFC3-4F14-9D14-576E42F911F3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298D8D43-CEDD-47ED-894A-221FAB027332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بازاريابي و فروش</a:t>
          </a:r>
          <a:endParaRPr lang="en-US">
            <a:cs typeface="Nazanin" pitchFamily="2" charset="-78"/>
          </a:endParaRPr>
        </a:p>
      </dgm:t>
    </dgm:pt>
    <dgm:pt modelId="{BB08B7A5-9F90-425F-ADAF-0FF5DD9EAEEE}" type="parTrans" cxnId="{4A3BD3FD-1A29-4E80-952A-43861A0DF022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3C4B5C98-9F5B-4D0D-ABD9-13E73153DAC7}" type="sibTrans" cxnId="{4A3BD3FD-1A29-4E80-952A-43861A0DF022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ABBD1CEE-F805-492D-8905-5FEC4AD90BBA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طراحي</a:t>
          </a:r>
          <a:endParaRPr lang="en-US">
            <a:cs typeface="Nazanin" pitchFamily="2" charset="-78"/>
          </a:endParaRPr>
        </a:p>
      </dgm:t>
    </dgm:pt>
    <dgm:pt modelId="{58445662-F004-46BF-A939-32E150AC8738}" type="parTrans" cxnId="{15B7C406-8F2C-4B9C-9F33-5673DB8ABD12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0C2509A8-BACA-4F8E-B944-4276A98CACF5}" type="sibTrans" cxnId="{15B7C406-8F2C-4B9C-9F33-5673DB8ABD12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0E1D8430-7F90-4D0A-943C-C2889C0CF6DF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توسعه</a:t>
          </a:r>
          <a:endParaRPr lang="en-US">
            <a:cs typeface="Nazanin" pitchFamily="2" charset="-78"/>
          </a:endParaRPr>
        </a:p>
      </dgm:t>
    </dgm:pt>
    <dgm:pt modelId="{1A9DF0CE-3687-4CEB-89BC-470040533FD3}" type="parTrans" cxnId="{565FA700-C2F7-4B62-AF74-59AEEE120581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BE0DA538-A939-4861-B69B-FAFDC8D290CF}" type="sibTrans" cxnId="{565FA700-C2F7-4B62-AF74-59AEEE120581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A5D9DC1B-7DE3-40C5-8384-B1412AF863A4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مدير اجرايي</a:t>
          </a:r>
          <a:endParaRPr lang="en-US">
            <a:cs typeface="Nazanin" pitchFamily="2" charset="-78"/>
          </a:endParaRPr>
        </a:p>
      </dgm:t>
    </dgm:pt>
    <dgm:pt modelId="{90B1B5A3-47CE-4CE0-9E5C-8BA7738D323D}" type="parTrans" cxnId="{5DA3896E-93E2-4869-B5DE-1C615F696032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8F78CC0A-24F6-4492-82B2-6959CF86B717}" type="sibTrans" cxnId="{5DA3896E-93E2-4869-B5DE-1C615F696032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C6E7EC27-83A4-4C70-B9B3-46BC2FED8BFD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خدمات</a:t>
          </a:r>
          <a:endParaRPr lang="en-US">
            <a:cs typeface="Nazanin" pitchFamily="2" charset="-78"/>
          </a:endParaRPr>
        </a:p>
      </dgm:t>
    </dgm:pt>
    <dgm:pt modelId="{2502EBDD-5DA7-4499-9736-8A8EC4C10F49}" type="parTrans" cxnId="{C9C31F7F-2FE4-425D-A6A7-FA01003C47B4}">
      <dgm:prSet/>
      <dgm:spPr/>
      <dgm:t>
        <a:bodyPr/>
        <a:lstStyle/>
        <a:p>
          <a:endParaRPr lang="en-US"/>
        </a:p>
      </dgm:t>
    </dgm:pt>
    <dgm:pt modelId="{5071263B-D0A9-48F9-8F26-F71F0DC020F9}" type="sibTrans" cxnId="{C9C31F7F-2FE4-425D-A6A7-FA01003C47B4}">
      <dgm:prSet/>
      <dgm:spPr/>
      <dgm:t>
        <a:bodyPr/>
        <a:lstStyle/>
        <a:p>
          <a:endParaRPr lang="en-US"/>
        </a:p>
      </dgm:t>
    </dgm:pt>
    <dgm:pt modelId="{E4B1D009-6164-4DFB-8C70-5E8B82F210C6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تداركات</a:t>
          </a:r>
          <a:endParaRPr lang="en-US">
            <a:cs typeface="Nazanin" pitchFamily="2" charset="-78"/>
          </a:endParaRPr>
        </a:p>
      </dgm:t>
    </dgm:pt>
    <dgm:pt modelId="{37CF2419-97AB-4031-87A3-3828FD244B24}" type="parTrans" cxnId="{3C802C22-CB77-4AB0-9A2C-CD6144880085}">
      <dgm:prSet/>
      <dgm:spPr/>
      <dgm:t>
        <a:bodyPr/>
        <a:lstStyle/>
        <a:p>
          <a:endParaRPr lang="en-US"/>
        </a:p>
      </dgm:t>
    </dgm:pt>
    <dgm:pt modelId="{859CE439-2671-4F83-AA6A-49C0F68C8565}" type="sibTrans" cxnId="{3C802C22-CB77-4AB0-9A2C-CD6144880085}">
      <dgm:prSet/>
      <dgm:spPr/>
      <dgm:t>
        <a:bodyPr/>
        <a:lstStyle/>
        <a:p>
          <a:endParaRPr lang="en-US"/>
        </a:p>
      </dgm:t>
    </dgm:pt>
    <dgm:pt modelId="{84240B8E-BCD2-4060-A89B-59BE33623D91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مشاورين</a:t>
          </a:r>
          <a:endParaRPr lang="en-US">
            <a:cs typeface="Nazanin" pitchFamily="2" charset="-78"/>
          </a:endParaRPr>
        </a:p>
      </dgm:t>
    </dgm:pt>
    <dgm:pt modelId="{9214283C-0B8D-44E1-8367-0992B66CBA82}" type="parTrans" cxnId="{32203640-AB16-4C63-B616-899DAABCB432}">
      <dgm:prSet/>
      <dgm:spPr/>
      <dgm:t>
        <a:bodyPr/>
        <a:lstStyle/>
        <a:p>
          <a:endParaRPr lang="en-US"/>
        </a:p>
      </dgm:t>
    </dgm:pt>
    <dgm:pt modelId="{3FDF33DB-CDE1-437E-9368-C4C07814A83B}" type="sibTrans" cxnId="{32203640-AB16-4C63-B616-899DAABCB432}">
      <dgm:prSet/>
      <dgm:spPr/>
      <dgm:t>
        <a:bodyPr/>
        <a:lstStyle/>
        <a:p>
          <a:endParaRPr lang="en-US"/>
        </a:p>
      </dgm:t>
    </dgm:pt>
    <dgm:pt modelId="{CA14B910-7FAC-4C14-B81E-264C12C4B7DC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پشتيباني</a:t>
          </a:r>
          <a:endParaRPr lang="en-US">
            <a:cs typeface="Nazanin" pitchFamily="2" charset="-78"/>
          </a:endParaRPr>
        </a:p>
      </dgm:t>
    </dgm:pt>
    <dgm:pt modelId="{9AB11F3E-C3AA-4783-A871-9DE76D4B797E}" type="parTrans" cxnId="{D7878C24-74CF-49E9-9B48-C8CA79CF35E1}">
      <dgm:prSet/>
      <dgm:spPr/>
      <dgm:t>
        <a:bodyPr/>
        <a:lstStyle/>
        <a:p>
          <a:endParaRPr lang="en-US"/>
        </a:p>
      </dgm:t>
    </dgm:pt>
    <dgm:pt modelId="{F3EEACFA-42B5-4229-8B20-9364D6542910}" type="sibTrans" cxnId="{D7878C24-74CF-49E9-9B48-C8CA79CF35E1}">
      <dgm:prSet/>
      <dgm:spPr/>
      <dgm:t>
        <a:bodyPr/>
        <a:lstStyle/>
        <a:p>
          <a:endParaRPr lang="en-US"/>
        </a:p>
      </dgm:t>
    </dgm:pt>
    <dgm:pt modelId="{ADB597EF-9CD8-4D5C-A8A0-B3ED34C9855B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كنترل كيفي</a:t>
          </a:r>
          <a:endParaRPr lang="en-US">
            <a:cs typeface="Nazanin" pitchFamily="2" charset="-78"/>
          </a:endParaRPr>
        </a:p>
      </dgm:t>
    </dgm:pt>
    <dgm:pt modelId="{1E65EFA3-84AC-4E49-A612-C6262CD066F3}" type="parTrans" cxnId="{23C0C8A8-7F9E-42D9-8864-FF41D3291A8F}">
      <dgm:prSet/>
      <dgm:spPr/>
    </dgm:pt>
    <dgm:pt modelId="{4F3CBEEA-43D1-48DE-BC6F-0C15D3709977}" type="sibTrans" cxnId="{23C0C8A8-7F9E-42D9-8864-FF41D3291A8F}">
      <dgm:prSet/>
      <dgm:spPr/>
    </dgm:pt>
    <dgm:pt modelId="{73C42025-3E2D-49BA-AA95-B66695D7FF89}" type="pres">
      <dgm:prSet presAssocID="{827877B4-A329-452D-B9FE-864633202569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B0C3E1D-0255-46EB-88DB-D62E9BF15884}" type="pres">
      <dgm:prSet presAssocID="{52AD5B6B-8FBF-46AD-9258-F3BCA6F8901A}" presName="hierRoot1" presStyleCnt="0">
        <dgm:presLayoutVars>
          <dgm:hierBranch val="init"/>
        </dgm:presLayoutVars>
      </dgm:prSet>
      <dgm:spPr/>
    </dgm:pt>
    <dgm:pt modelId="{2A8F2EB0-F913-4186-9CA9-C7FC624E9885}" type="pres">
      <dgm:prSet presAssocID="{52AD5B6B-8FBF-46AD-9258-F3BCA6F8901A}" presName="rootComposite1" presStyleCnt="0"/>
      <dgm:spPr/>
    </dgm:pt>
    <dgm:pt modelId="{E7F75C43-444E-4F4B-963C-6D4F0EFC1F3A}" type="pres">
      <dgm:prSet presAssocID="{52AD5B6B-8FBF-46AD-9258-F3BCA6F8901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CA0EA8-65C4-4BA4-A695-870FB524F7CB}" type="pres">
      <dgm:prSet presAssocID="{52AD5B6B-8FBF-46AD-9258-F3BCA6F8901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6D3B258-38A1-4299-9155-F45A8E37A329}" type="pres">
      <dgm:prSet presAssocID="{52AD5B6B-8FBF-46AD-9258-F3BCA6F8901A}" presName="hierChild2" presStyleCnt="0"/>
      <dgm:spPr/>
    </dgm:pt>
    <dgm:pt modelId="{122624DD-79DA-4321-8B1E-431450EE400D}" type="pres">
      <dgm:prSet presAssocID="{CED55B08-76D4-46B7-8FDD-DE0DE7F581EC}" presName="Name37" presStyleLbl="parChTrans1D2" presStyleIdx="0" presStyleCnt="1"/>
      <dgm:spPr/>
      <dgm:t>
        <a:bodyPr/>
        <a:lstStyle/>
        <a:p>
          <a:endParaRPr lang="en-US"/>
        </a:p>
      </dgm:t>
    </dgm:pt>
    <dgm:pt modelId="{F73683A0-2A73-4B31-AAF9-EF0308DCBB2D}" type="pres">
      <dgm:prSet presAssocID="{FCEC5F2C-1BB7-4A52-BD31-A09C99CAD136}" presName="hierRoot2" presStyleCnt="0">
        <dgm:presLayoutVars>
          <dgm:hierBranch/>
        </dgm:presLayoutVars>
      </dgm:prSet>
      <dgm:spPr/>
    </dgm:pt>
    <dgm:pt modelId="{B4BD1E0A-E783-4B4B-BF87-41AA435C4616}" type="pres">
      <dgm:prSet presAssocID="{FCEC5F2C-1BB7-4A52-BD31-A09C99CAD136}" presName="rootComposite" presStyleCnt="0"/>
      <dgm:spPr/>
    </dgm:pt>
    <dgm:pt modelId="{186F2A1A-56FD-44DD-B66E-D656B50DB748}" type="pres">
      <dgm:prSet presAssocID="{FCEC5F2C-1BB7-4A52-BD31-A09C99CAD136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787E8A-0F36-408A-882F-670E74BB013C}" type="pres">
      <dgm:prSet presAssocID="{FCEC5F2C-1BB7-4A52-BD31-A09C99CAD136}" presName="rootConnector" presStyleLbl="node2" presStyleIdx="0" presStyleCnt="1"/>
      <dgm:spPr/>
      <dgm:t>
        <a:bodyPr/>
        <a:lstStyle/>
        <a:p>
          <a:endParaRPr lang="en-US"/>
        </a:p>
      </dgm:t>
    </dgm:pt>
    <dgm:pt modelId="{2927DBE8-2A47-4EA0-8171-A3E377791676}" type="pres">
      <dgm:prSet presAssocID="{FCEC5F2C-1BB7-4A52-BD31-A09C99CAD136}" presName="hierChild4" presStyleCnt="0"/>
      <dgm:spPr/>
    </dgm:pt>
    <dgm:pt modelId="{9132F7DA-6198-47BD-AE23-84717F52C53A}" type="pres">
      <dgm:prSet presAssocID="{90B1B5A3-47CE-4CE0-9E5C-8BA7738D323D}" presName="Name35" presStyleLbl="parChTrans1D3" presStyleIdx="0" presStyleCnt="1"/>
      <dgm:spPr/>
      <dgm:t>
        <a:bodyPr/>
        <a:lstStyle/>
        <a:p>
          <a:endParaRPr lang="en-US"/>
        </a:p>
      </dgm:t>
    </dgm:pt>
    <dgm:pt modelId="{57F8D40B-AF32-44CB-B9C4-A61453DF4DC2}" type="pres">
      <dgm:prSet presAssocID="{A5D9DC1B-7DE3-40C5-8384-B1412AF863A4}" presName="hierRoot2" presStyleCnt="0">
        <dgm:presLayoutVars>
          <dgm:hierBranch val="init"/>
        </dgm:presLayoutVars>
      </dgm:prSet>
      <dgm:spPr/>
    </dgm:pt>
    <dgm:pt modelId="{DA9A1D91-48CC-431C-8D11-318559B11B79}" type="pres">
      <dgm:prSet presAssocID="{A5D9DC1B-7DE3-40C5-8384-B1412AF863A4}" presName="rootComposite" presStyleCnt="0"/>
      <dgm:spPr/>
    </dgm:pt>
    <dgm:pt modelId="{2EF6C278-5C53-4932-A56F-AB21579E7B25}" type="pres">
      <dgm:prSet presAssocID="{A5D9DC1B-7DE3-40C5-8384-B1412AF863A4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B88064-0FD4-443E-BDC6-B7BBAAFF9AB4}" type="pres">
      <dgm:prSet presAssocID="{A5D9DC1B-7DE3-40C5-8384-B1412AF863A4}" presName="rootConnector" presStyleLbl="node3" presStyleIdx="0" presStyleCnt="1"/>
      <dgm:spPr/>
      <dgm:t>
        <a:bodyPr/>
        <a:lstStyle/>
        <a:p>
          <a:endParaRPr lang="en-US"/>
        </a:p>
      </dgm:t>
    </dgm:pt>
    <dgm:pt modelId="{6E41899B-5C16-441A-9F14-8D27DD1C6E4B}" type="pres">
      <dgm:prSet presAssocID="{A5D9DC1B-7DE3-40C5-8384-B1412AF863A4}" presName="hierChild4" presStyleCnt="0"/>
      <dgm:spPr/>
    </dgm:pt>
    <dgm:pt modelId="{079FFEF4-9CD4-4F5B-845A-538CFFCC53CB}" type="pres">
      <dgm:prSet presAssocID="{9214283C-0B8D-44E1-8367-0992B66CBA82}" presName="Name37" presStyleLbl="parChTrans1D4" presStyleIdx="0" presStyleCnt="11"/>
      <dgm:spPr/>
      <dgm:t>
        <a:bodyPr/>
        <a:lstStyle/>
        <a:p>
          <a:endParaRPr lang="en-US"/>
        </a:p>
      </dgm:t>
    </dgm:pt>
    <dgm:pt modelId="{F7B1FD9D-A6C1-46C6-8E68-D236A90FEF83}" type="pres">
      <dgm:prSet presAssocID="{84240B8E-BCD2-4060-A89B-59BE33623D91}" presName="hierRoot2" presStyleCnt="0">
        <dgm:presLayoutVars>
          <dgm:hierBranch val="init"/>
        </dgm:presLayoutVars>
      </dgm:prSet>
      <dgm:spPr/>
    </dgm:pt>
    <dgm:pt modelId="{23BF325F-8D4C-404A-BF64-1647F1A86160}" type="pres">
      <dgm:prSet presAssocID="{84240B8E-BCD2-4060-A89B-59BE33623D91}" presName="rootComposite" presStyleCnt="0"/>
      <dgm:spPr/>
    </dgm:pt>
    <dgm:pt modelId="{81EDEC6C-F815-4AF4-B096-9004DF8FF57F}" type="pres">
      <dgm:prSet presAssocID="{84240B8E-BCD2-4060-A89B-59BE33623D91}" presName="rootText" presStyleLbl="node4" presStyleIdx="0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E4048D-6906-476F-813B-7C3A830E0672}" type="pres">
      <dgm:prSet presAssocID="{84240B8E-BCD2-4060-A89B-59BE33623D91}" presName="rootConnector" presStyleLbl="node4" presStyleIdx="0" presStyleCnt="11"/>
      <dgm:spPr/>
      <dgm:t>
        <a:bodyPr/>
        <a:lstStyle/>
        <a:p>
          <a:endParaRPr lang="en-US"/>
        </a:p>
      </dgm:t>
    </dgm:pt>
    <dgm:pt modelId="{1B6E72A5-2F85-4EB6-92FB-79F71CF2B037}" type="pres">
      <dgm:prSet presAssocID="{84240B8E-BCD2-4060-A89B-59BE33623D91}" presName="hierChild4" presStyleCnt="0"/>
      <dgm:spPr/>
    </dgm:pt>
    <dgm:pt modelId="{D3C87258-57A9-4621-A89A-2748E9E3450B}" type="pres">
      <dgm:prSet presAssocID="{84240B8E-BCD2-4060-A89B-59BE33623D91}" presName="hierChild5" presStyleCnt="0"/>
      <dgm:spPr/>
    </dgm:pt>
    <dgm:pt modelId="{A43D577B-8073-48A8-9635-D4EA2BD4AA84}" type="pres">
      <dgm:prSet presAssocID="{C283A3D6-5E0F-40ED-AD6A-D109B48DE97A}" presName="Name37" presStyleLbl="parChTrans1D4" presStyleIdx="1" presStyleCnt="11"/>
      <dgm:spPr/>
      <dgm:t>
        <a:bodyPr/>
        <a:lstStyle/>
        <a:p>
          <a:endParaRPr lang="en-US"/>
        </a:p>
      </dgm:t>
    </dgm:pt>
    <dgm:pt modelId="{7C4FF30A-37DD-4A88-BCCF-5115575BD182}" type="pres">
      <dgm:prSet presAssocID="{AFC1FA85-499D-49FA-A63A-39F746634326}" presName="hierRoot2" presStyleCnt="0">
        <dgm:presLayoutVars>
          <dgm:hierBranch/>
        </dgm:presLayoutVars>
      </dgm:prSet>
      <dgm:spPr/>
    </dgm:pt>
    <dgm:pt modelId="{A0D0E239-9679-4219-A3C2-A0FAD5DDFF1C}" type="pres">
      <dgm:prSet presAssocID="{AFC1FA85-499D-49FA-A63A-39F746634326}" presName="rootComposite" presStyleCnt="0"/>
      <dgm:spPr/>
    </dgm:pt>
    <dgm:pt modelId="{5B4AB0FE-7EDB-4BFC-9710-52FE12221142}" type="pres">
      <dgm:prSet presAssocID="{AFC1FA85-499D-49FA-A63A-39F746634326}" presName="rootText" presStyleLbl="node4" presStyleIdx="1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5F4AB3-9D0E-47A9-A664-17940FBE08F7}" type="pres">
      <dgm:prSet presAssocID="{AFC1FA85-499D-49FA-A63A-39F746634326}" presName="rootConnector" presStyleLbl="node4" presStyleIdx="1" presStyleCnt="11"/>
      <dgm:spPr/>
      <dgm:t>
        <a:bodyPr/>
        <a:lstStyle/>
        <a:p>
          <a:endParaRPr lang="en-US"/>
        </a:p>
      </dgm:t>
    </dgm:pt>
    <dgm:pt modelId="{A89D6561-0380-4E3D-A733-584E9BB58526}" type="pres">
      <dgm:prSet presAssocID="{AFC1FA85-499D-49FA-A63A-39F746634326}" presName="hierChild4" presStyleCnt="0"/>
      <dgm:spPr/>
    </dgm:pt>
    <dgm:pt modelId="{96D619FB-B2F1-48FA-8A4C-F0DFE1FF666A}" type="pres">
      <dgm:prSet presAssocID="{58445662-F004-46BF-A939-32E150AC8738}" presName="Name35" presStyleLbl="parChTrans1D4" presStyleIdx="2" presStyleCnt="11"/>
      <dgm:spPr/>
      <dgm:t>
        <a:bodyPr/>
        <a:lstStyle/>
        <a:p>
          <a:endParaRPr lang="en-US"/>
        </a:p>
      </dgm:t>
    </dgm:pt>
    <dgm:pt modelId="{E17DA64A-2398-4F2D-BFEB-9AC6C71CB2D9}" type="pres">
      <dgm:prSet presAssocID="{ABBD1CEE-F805-492D-8905-5FEC4AD90BBA}" presName="hierRoot2" presStyleCnt="0">
        <dgm:presLayoutVars>
          <dgm:hierBranch val="init"/>
        </dgm:presLayoutVars>
      </dgm:prSet>
      <dgm:spPr/>
    </dgm:pt>
    <dgm:pt modelId="{7AAE8C1E-FC2D-4062-88E8-2FE9CEE8090D}" type="pres">
      <dgm:prSet presAssocID="{ABBD1CEE-F805-492D-8905-5FEC4AD90BBA}" presName="rootComposite" presStyleCnt="0"/>
      <dgm:spPr/>
    </dgm:pt>
    <dgm:pt modelId="{54E96CD0-2F76-42EE-BEF3-C2651DF0FCE2}" type="pres">
      <dgm:prSet presAssocID="{ABBD1CEE-F805-492D-8905-5FEC4AD90BBA}" presName="rootText" presStyleLbl="node4" presStyleIdx="2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1C36E3-8615-453E-A2BE-2A92EB738940}" type="pres">
      <dgm:prSet presAssocID="{ABBD1CEE-F805-492D-8905-5FEC4AD90BBA}" presName="rootConnector" presStyleLbl="node4" presStyleIdx="2" presStyleCnt="11"/>
      <dgm:spPr/>
      <dgm:t>
        <a:bodyPr/>
        <a:lstStyle/>
        <a:p>
          <a:endParaRPr lang="en-US"/>
        </a:p>
      </dgm:t>
    </dgm:pt>
    <dgm:pt modelId="{C01C69AF-8DEB-419D-A67C-EB7A105F74B9}" type="pres">
      <dgm:prSet presAssocID="{ABBD1CEE-F805-492D-8905-5FEC4AD90BBA}" presName="hierChild4" presStyleCnt="0"/>
      <dgm:spPr/>
    </dgm:pt>
    <dgm:pt modelId="{5A979305-47F2-4FB7-923D-9E2BBC6D1AD6}" type="pres">
      <dgm:prSet presAssocID="{ABBD1CEE-F805-492D-8905-5FEC4AD90BBA}" presName="hierChild5" presStyleCnt="0"/>
      <dgm:spPr/>
    </dgm:pt>
    <dgm:pt modelId="{50115BA4-8631-415B-9F46-746535F4CDCA}" type="pres">
      <dgm:prSet presAssocID="{1A9DF0CE-3687-4CEB-89BC-470040533FD3}" presName="Name35" presStyleLbl="parChTrans1D4" presStyleIdx="3" presStyleCnt="11"/>
      <dgm:spPr/>
      <dgm:t>
        <a:bodyPr/>
        <a:lstStyle/>
        <a:p>
          <a:endParaRPr lang="en-US"/>
        </a:p>
      </dgm:t>
    </dgm:pt>
    <dgm:pt modelId="{754BFD78-25D8-4C58-8D3F-E3ED646D1097}" type="pres">
      <dgm:prSet presAssocID="{0E1D8430-7F90-4D0A-943C-C2889C0CF6DF}" presName="hierRoot2" presStyleCnt="0">
        <dgm:presLayoutVars>
          <dgm:hierBranch val="init"/>
        </dgm:presLayoutVars>
      </dgm:prSet>
      <dgm:spPr/>
    </dgm:pt>
    <dgm:pt modelId="{B4220005-AFA5-4135-80B8-9C1C1BEA4024}" type="pres">
      <dgm:prSet presAssocID="{0E1D8430-7F90-4D0A-943C-C2889C0CF6DF}" presName="rootComposite" presStyleCnt="0"/>
      <dgm:spPr/>
    </dgm:pt>
    <dgm:pt modelId="{071E3215-199A-43F9-A47D-D70463F861DB}" type="pres">
      <dgm:prSet presAssocID="{0E1D8430-7F90-4D0A-943C-C2889C0CF6DF}" presName="rootText" presStyleLbl="node4" presStyleIdx="3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9E1AF0-A135-4A2F-92D2-5F6FF6D71A5E}" type="pres">
      <dgm:prSet presAssocID="{0E1D8430-7F90-4D0A-943C-C2889C0CF6DF}" presName="rootConnector" presStyleLbl="node4" presStyleIdx="3" presStyleCnt="11"/>
      <dgm:spPr/>
      <dgm:t>
        <a:bodyPr/>
        <a:lstStyle/>
        <a:p>
          <a:endParaRPr lang="en-US"/>
        </a:p>
      </dgm:t>
    </dgm:pt>
    <dgm:pt modelId="{DC0E2DA4-05F2-4B90-AEDF-BFE8A7D5D450}" type="pres">
      <dgm:prSet presAssocID="{0E1D8430-7F90-4D0A-943C-C2889C0CF6DF}" presName="hierChild4" presStyleCnt="0"/>
      <dgm:spPr/>
    </dgm:pt>
    <dgm:pt modelId="{F4C77EC8-64F2-4F52-953D-60435CF189BD}" type="pres">
      <dgm:prSet presAssocID="{0E1D8430-7F90-4D0A-943C-C2889C0CF6DF}" presName="hierChild5" presStyleCnt="0"/>
      <dgm:spPr/>
    </dgm:pt>
    <dgm:pt modelId="{DFB5360E-02BE-4057-819C-BBCBD06CED72}" type="pres">
      <dgm:prSet presAssocID="{9AB11F3E-C3AA-4783-A871-9DE76D4B797E}" presName="Name35" presStyleLbl="parChTrans1D4" presStyleIdx="4" presStyleCnt="11"/>
      <dgm:spPr/>
      <dgm:t>
        <a:bodyPr/>
        <a:lstStyle/>
        <a:p>
          <a:endParaRPr lang="en-US"/>
        </a:p>
      </dgm:t>
    </dgm:pt>
    <dgm:pt modelId="{213FE7B7-BAA6-43E0-8A6A-4A40FB33CBCE}" type="pres">
      <dgm:prSet presAssocID="{CA14B910-7FAC-4C14-B81E-264C12C4B7DC}" presName="hierRoot2" presStyleCnt="0">
        <dgm:presLayoutVars>
          <dgm:hierBranch val="init"/>
        </dgm:presLayoutVars>
      </dgm:prSet>
      <dgm:spPr/>
    </dgm:pt>
    <dgm:pt modelId="{542C153F-BAF8-4766-BB7E-23B35E673F6F}" type="pres">
      <dgm:prSet presAssocID="{CA14B910-7FAC-4C14-B81E-264C12C4B7DC}" presName="rootComposite" presStyleCnt="0"/>
      <dgm:spPr/>
    </dgm:pt>
    <dgm:pt modelId="{E2C4440C-1FD3-45D4-BE90-51A430436EEA}" type="pres">
      <dgm:prSet presAssocID="{CA14B910-7FAC-4C14-B81E-264C12C4B7DC}" presName="rootText" presStyleLbl="node4" presStyleIdx="4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FB286A-85A4-4375-A012-D9022345BEDA}" type="pres">
      <dgm:prSet presAssocID="{CA14B910-7FAC-4C14-B81E-264C12C4B7DC}" presName="rootConnector" presStyleLbl="node4" presStyleIdx="4" presStyleCnt="11"/>
      <dgm:spPr/>
      <dgm:t>
        <a:bodyPr/>
        <a:lstStyle/>
        <a:p>
          <a:endParaRPr lang="en-US"/>
        </a:p>
      </dgm:t>
    </dgm:pt>
    <dgm:pt modelId="{5A3B8A0C-71FB-457B-8243-43A72FA3E494}" type="pres">
      <dgm:prSet presAssocID="{CA14B910-7FAC-4C14-B81E-264C12C4B7DC}" presName="hierChild4" presStyleCnt="0"/>
      <dgm:spPr/>
    </dgm:pt>
    <dgm:pt modelId="{B7012E71-1834-4199-B41B-A349E9873431}" type="pres">
      <dgm:prSet presAssocID="{CA14B910-7FAC-4C14-B81E-264C12C4B7DC}" presName="hierChild5" presStyleCnt="0"/>
      <dgm:spPr/>
    </dgm:pt>
    <dgm:pt modelId="{F005E846-0729-467F-A14F-187F736B00BE}" type="pres">
      <dgm:prSet presAssocID="{1E65EFA3-84AC-4E49-A612-C6262CD066F3}" presName="Name35" presStyleLbl="parChTrans1D4" presStyleIdx="5" presStyleCnt="11"/>
      <dgm:spPr/>
    </dgm:pt>
    <dgm:pt modelId="{C6A31D31-78CF-4094-BF52-71B62016BB5B}" type="pres">
      <dgm:prSet presAssocID="{ADB597EF-9CD8-4D5C-A8A0-B3ED34C9855B}" presName="hierRoot2" presStyleCnt="0">
        <dgm:presLayoutVars>
          <dgm:hierBranch val="init"/>
        </dgm:presLayoutVars>
      </dgm:prSet>
      <dgm:spPr/>
    </dgm:pt>
    <dgm:pt modelId="{1BEA2657-2166-4766-98AB-6B9F8162E76E}" type="pres">
      <dgm:prSet presAssocID="{ADB597EF-9CD8-4D5C-A8A0-B3ED34C9855B}" presName="rootComposite" presStyleCnt="0"/>
      <dgm:spPr/>
    </dgm:pt>
    <dgm:pt modelId="{49E1FC09-2CF3-4360-A12F-071DEBC925FF}" type="pres">
      <dgm:prSet presAssocID="{ADB597EF-9CD8-4D5C-A8A0-B3ED34C9855B}" presName="rootText" presStyleLbl="node4" presStyleIdx="5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831781-EFA6-427A-95F9-BA79F83B53AA}" type="pres">
      <dgm:prSet presAssocID="{ADB597EF-9CD8-4D5C-A8A0-B3ED34C9855B}" presName="rootConnector" presStyleLbl="node4" presStyleIdx="5" presStyleCnt="11"/>
      <dgm:spPr/>
      <dgm:t>
        <a:bodyPr/>
        <a:lstStyle/>
        <a:p>
          <a:endParaRPr lang="en-US"/>
        </a:p>
      </dgm:t>
    </dgm:pt>
    <dgm:pt modelId="{DB8CF6FC-4634-4B51-9B69-89506E261F59}" type="pres">
      <dgm:prSet presAssocID="{ADB597EF-9CD8-4D5C-A8A0-B3ED34C9855B}" presName="hierChild4" presStyleCnt="0"/>
      <dgm:spPr/>
    </dgm:pt>
    <dgm:pt modelId="{27EE9B97-17F9-4FAA-9A0A-EBDE37F4ED5A}" type="pres">
      <dgm:prSet presAssocID="{ADB597EF-9CD8-4D5C-A8A0-B3ED34C9855B}" presName="hierChild5" presStyleCnt="0"/>
      <dgm:spPr/>
    </dgm:pt>
    <dgm:pt modelId="{0A9D0D70-33C5-4A5E-B906-CBD466808BCF}" type="pres">
      <dgm:prSet presAssocID="{AFC1FA85-499D-49FA-A63A-39F746634326}" presName="hierChild5" presStyleCnt="0"/>
      <dgm:spPr/>
    </dgm:pt>
    <dgm:pt modelId="{DF0705A7-B2EB-46FF-8525-8CA5EFBB6ABB}" type="pres">
      <dgm:prSet presAssocID="{C67CA8CC-885D-4D0F-9FC5-6094EA32C0FB}" presName="Name37" presStyleLbl="parChTrans1D4" presStyleIdx="6" presStyleCnt="11"/>
      <dgm:spPr/>
      <dgm:t>
        <a:bodyPr/>
        <a:lstStyle/>
        <a:p>
          <a:endParaRPr lang="en-US"/>
        </a:p>
      </dgm:t>
    </dgm:pt>
    <dgm:pt modelId="{9B0CF000-2028-481B-931E-1A3681DC4315}" type="pres">
      <dgm:prSet presAssocID="{76433639-ECCA-4CC8-BC35-3ADF2AE7DEF7}" presName="hierRoot2" presStyleCnt="0">
        <dgm:presLayoutVars>
          <dgm:hierBranch/>
        </dgm:presLayoutVars>
      </dgm:prSet>
      <dgm:spPr/>
    </dgm:pt>
    <dgm:pt modelId="{5D065EDA-D140-4705-8921-DE3C82343855}" type="pres">
      <dgm:prSet presAssocID="{76433639-ECCA-4CC8-BC35-3ADF2AE7DEF7}" presName="rootComposite" presStyleCnt="0"/>
      <dgm:spPr/>
    </dgm:pt>
    <dgm:pt modelId="{93CEAD17-36FD-423C-A0A9-27BB2B317BEB}" type="pres">
      <dgm:prSet presAssocID="{76433639-ECCA-4CC8-BC35-3ADF2AE7DEF7}" presName="rootText" presStyleLbl="node4" presStyleIdx="6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740552-6A0E-4668-94F9-321447792A98}" type="pres">
      <dgm:prSet presAssocID="{76433639-ECCA-4CC8-BC35-3ADF2AE7DEF7}" presName="rootConnector" presStyleLbl="node4" presStyleIdx="6" presStyleCnt="11"/>
      <dgm:spPr/>
      <dgm:t>
        <a:bodyPr/>
        <a:lstStyle/>
        <a:p>
          <a:endParaRPr lang="en-US"/>
        </a:p>
      </dgm:t>
    </dgm:pt>
    <dgm:pt modelId="{2A82582B-EF44-4D64-84BF-AF47D791FD7E}" type="pres">
      <dgm:prSet presAssocID="{76433639-ECCA-4CC8-BC35-3ADF2AE7DEF7}" presName="hierChild4" presStyleCnt="0"/>
      <dgm:spPr/>
    </dgm:pt>
    <dgm:pt modelId="{37202EA8-219E-49A7-A769-AE41C22D4F8D}" type="pres">
      <dgm:prSet presAssocID="{2502EBDD-5DA7-4499-9736-8A8EC4C10F49}" presName="Name35" presStyleLbl="parChTrans1D4" presStyleIdx="7" presStyleCnt="11"/>
      <dgm:spPr/>
      <dgm:t>
        <a:bodyPr/>
        <a:lstStyle/>
        <a:p>
          <a:endParaRPr lang="en-US"/>
        </a:p>
      </dgm:t>
    </dgm:pt>
    <dgm:pt modelId="{D6C01DBB-9E94-4EA5-A79D-EC3E88E02065}" type="pres">
      <dgm:prSet presAssocID="{C6E7EC27-83A4-4C70-B9B3-46BC2FED8BFD}" presName="hierRoot2" presStyleCnt="0">
        <dgm:presLayoutVars>
          <dgm:hierBranch val="init"/>
        </dgm:presLayoutVars>
      </dgm:prSet>
      <dgm:spPr/>
    </dgm:pt>
    <dgm:pt modelId="{0ABB37D9-4D69-4C7F-8178-BE68AB86987F}" type="pres">
      <dgm:prSet presAssocID="{C6E7EC27-83A4-4C70-B9B3-46BC2FED8BFD}" presName="rootComposite" presStyleCnt="0"/>
      <dgm:spPr/>
    </dgm:pt>
    <dgm:pt modelId="{A96C4CDD-2EE5-47E1-A1EB-EA44D676C30D}" type="pres">
      <dgm:prSet presAssocID="{C6E7EC27-83A4-4C70-B9B3-46BC2FED8BFD}" presName="rootText" presStyleLbl="node4" presStyleIdx="7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7CADC6-1B7B-4FD5-B9AD-6E069E06D5CC}" type="pres">
      <dgm:prSet presAssocID="{C6E7EC27-83A4-4C70-B9B3-46BC2FED8BFD}" presName="rootConnector" presStyleLbl="node4" presStyleIdx="7" presStyleCnt="11"/>
      <dgm:spPr/>
      <dgm:t>
        <a:bodyPr/>
        <a:lstStyle/>
        <a:p>
          <a:endParaRPr lang="en-US"/>
        </a:p>
      </dgm:t>
    </dgm:pt>
    <dgm:pt modelId="{2B33EC0B-B163-4624-9FD3-70D3168712DB}" type="pres">
      <dgm:prSet presAssocID="{C6E7EC27-83A4-4C70-B9B3-46BC2FED8BFD}" presName="hierChild4" presStyleCnt="0"/>
      <dgm:spPr/>
    </dgm:pt>
    <dgm:pt modelId="{9A968AD3-DD2F-4CB0-88A2-4259EF482B68}" type="pres">
      <dgm:prSet presAssocID="{C6E7EC27-83A4-4C70-B9B3-46BC2FED8BFD}" presName="hierChild5" presStyleCnt="0"/>
      <dgm:spPr/>
    </dgm:pt>
    <dgm:pt modelId="{0C57678A-5C45-4BBB-893F-FF749F6A5F15}" type="pres">
      <dgm:prSet presAssocID="{37CF2419-97AB-4031-87A3-3828FD244B24}" presName="Name35" presStyleLbl="parChTrans1D4" presStyleIdx="8" presStyleCnt="11"/>
      <dgm:spPr/>
      <dgm:t>
        <a:bodyPr/>
        <a:lstStyle/>
        <a:p>
          <a:endParaRPr lang="en-US"/>
        </a:p>
      </dgm:t>
    </dgm:pt>
    <dgm:pt modelId="{3E9C50CF-70B5-41C9-8341-3B5B15849306}" type="pres">
      <dgm:prSet presAssocID="{E4B1D009-6164-4DFB-8C70-5E8B82F210C6}" presName="hierRoot2" presStyleCnt="0">
        <dgm:presLayoutVars>
          <dgm:hierBranch val="init"/>
        </dgm:presLayoutVars>
      </dgm:prSet>
      <dgm:spPr/>
    </dgm:pt>
    <dgm:pt modelId="{A6F0D058-E20D-4D9B-9CF4-C031A1AA0141}" type="pres">
      <dgm:prSet presAssocID="{E4B1D009-6164-4DFB-8C70-5E8B82F210C6}" presName="rootComposite" presStyleCnt="0"/>
      <dgm:spPr/>
    </dgm:pt>
    <dgm:pt modelId="{95023219-04F6-4B3F-94C5-CED4A0B03100}" type="pres">
      <dgm:prSet presAssocID="{E4B1D009-6164-4DFB-8C70-5E8B82F210C6}" presName="rootText" presStyleLbl="node4" presStyleIdx="8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23EF61-606B-4561-9C92-C97A3240586A}" type="pres">
      <dgm:prSet presAssocID="{E4B1D009-6164-4DFB-8C70-5E8B82F210C6}" presName="rootConnector" presStyleLbl="node4" presStyleIdx="8" presStyleCnt="11"/>
      <dgm:spPr/>
      <dgm:t>
        <a:bodyPr/>
        <a:lstStyle/>
        <a:p>
          <a:endParaRPr lang="en-US"/>
        </a:p>
      </dgm:t>
    </dgm:pt>
    <dgm:pt modelId="{99390D8E-E75E-4101-BA04-6FA19623EAED}" type="pres">
      <dgm:prSet presAssocID="{E4B1D009-6164-4DFB-8C70-5E8B82F210C6}" presName="hierChild4" presStyleCnt="0"/>
      <dgm:spPr/>
    </dgm:pt>
    <dgm:pt modelId="{B4ACBD21-25FB-40F9-A925-70589ED2D0A0}" type="pres">
      <dgm:prSet presAssocID="{E4B1D009-6164-4DFB-8C70-5E8B82F210C6}" presName="hierChild5" presStyleCnt="0"/>
      <dgm:spPr/>
    </dgm:pt>
    <dgm:pt modelId="{61037536-9086-463E-89A3-BE69981B24B9}" type="pres">
      <dgm:prSet presAssocID="{76433639-ECCA-4CC8-BC35-3ADF2AE7DEF7}" presName="hierChild5" presStyleCnt="0"/>
      <dgm:spPr/>
    </dgm:pt>
    <dgm:pt modelId="{BFAA47CC-A909-4562-BA74-B928A0028DCD}" type="pres">
      <dgm:prSet presAssocID="{C0668DDB-0FE2-4F29-921F-72B641E71E75}" presName="Name37" presStyleLbl="parChTrans1D4" presStyleIdx="9" presStyleCnt="11"/>
      <dgm:spPr/>
      <dgm:t>
        <a:bodyPr/>
        <a:lstStyle/>
        <a:p>
          <a:endParaRPr lang="en-US"/>
        </a:p>
      </dgm:t>
    </dgm:pt>
    <dgm:pt modelId="{E564FDDE-DCF3-4664-9D41-8203B033F51A}" type="pres">
      <dgm:prSet presAssocID="{CE826065-521B-44E9-9B64-D82AB43E65E5}" presName="hierRoot2" presStyleCnt="0">
        <dgm:presLayoutVars>
          <dgm:hierBranch val="r"/>
        </dgm:presLayoutVars>
      </dgm:prSet>
      <dgm:spPr/>
    </dgm:pt>
    <dgm:pt modelId="{8151C13A-96D7-4428-AA63-83AB85434A81}" type="pres">
      <dgm:prSet presAssocID="{CE826065-521B-44E9-9B64-D82AB43E65E5}" presName="rootComposite" presStyleCnt="0"/>
      <dgm:spPr/>
    </dgm:pt>
    <dgm:pt modelId="{91AC6EF6-A0FF-439A-A41F-62EF9AE5D8F1}" type="pres">
      <dgm:prSet presAssocID="{CE826065-521B-44E9-9B64-D82AB43E65E5}" presName="rootText" presStyleLbl="node4" presStyleIdx="9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1C6E4F-609A-4DD4-B2EC-3C89518DBD74}" type="pres">
      <dgm:prSet presAssocID="{CE826065-521B-44E9-9B64-D82AB43E65E5}" presName="rootConnector" presStyleLbl="node4" presStyleIdx="9" presStyleCnt="11"/>
      <dgm:spPr/>
      <dgm:t>
        <a:bodyPr/>
        <a:lstStyle/>
        <a:p>
          <a:endParaRPr lang="en-US"/>
        </a:p>
      </dgm:t>
    </dgm:pt>
    <dgm:pt modelId="{207BBD38-86D1-4530-BC9C-F5CB526B0A5C}" type="pres">
      <dgm:prSet presAssocID="{CE826065-521B-44E9-9B64-D82AB43E65E5}" presName="hierChild4" presStyleCnt="0"/>
      <dgm:spPr/>
    </dgm:pt>
    <dgm:pt modelId="{07C47E2D-472B-44A9-8281-B0E604E681B5}" type="pres">
      <dgm:prSet presAssocID="{CE826065-521B-44E9-9B64-D82AB43E65E5}" presName="hierChild5" presStyleCnt="0"/>
      <dgm:spPr/>
    </dgm:pt>
    <dgm:pt modelId="{BB46F2EE-01E5-4479-8D48-C46B73EA7299}" type="pres">
      <dgm:prSet presAssocID="{BB08B7A5-9F90-425F-ADAF-0FF5DD9EAEEE}" presName="Name37" presStyleLbl="parChTrans1D4" presStyleIdx="10" presStyleCnt="11"/>
      <dgm:spPr/>
      <dgm:t>
        <a:bodyPr/>
        <a:lstStyle/>
        <a:p>
          <a:endParaRPr lang="en-US"/>
        </a:p>
      </dgm:t>
    </dgm:pt>
    <dgm:pt modelId="{F3A8F1AA-480F-4DC8-B479-A7A2B81E1466}" type="pres">
      <dgm:prSet presAssocID="{298D8D43-CEDD-47ED-894A-221FAB027332}" presName="hierRoot2" presStyleCnt="0">
        <dgm:presLayoutVars>
          <dgm:hierBranch val="r"/>
        </dgm:presLayoutVars>
      </dgm:prSet>
      <dgm:spPr/>
    </dgm:pt>
    <dgm:pt modelId="{C1460ADC-8299-45AF-A830-5AA47C2D0915}" type="pres">
      <dgm:prSet presAssocID="{298D8D43-CEDD-47ED-894A-221FAB027332}" presName="rootComposite" presStyleCnt="0"/>
      <dgm:spPr/>
    </dgm:pt>
    <dgm:pt modelId="{458FAC02-2B55-4A37-8A8F-89E3C0B590CA}" type="pres">
      <dgm:prSet presAssocID="{298D8D43-CEDD-47ED-894A-221FAB027332}" presName="rootText" presStyleLbl="node4" presStyleIdx="10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4824FF-FEB1-4C3E-8192-A982667544F1}" type="pres">
      <dgm:prSet presAssocID="{298D8D43-CEDD-47ED-894A-221FAB027332}" presName="rootConnector" presStyleLbl="node4" presStyleIdx="10" presStyleCnt="11"/>
      <dgm:spPr/>
      <dgm:t>
        <a:bodyPr/>
        <a:lstStyle/>
        <a:p>
          <a:endParaRPr lang="en-US"/>
        </a:p>
      </dgm:t>
    </dgm:pt>
    <dgm:pt modelId="{84CE8287-5A99-4ABE-AD20-9D2808CD79A1}" type="pres">
      <dgm:prSet presAssocID="{298D8D43-CEDD-47ED-894A-221FAB027332}" presName="hierChild4" presStyleCnt="0"/>
      <dgm:spPr/>
    </dgm:pt>
    <dgm:pt modelId="{048E5EF5-28E3-4042-ADC0-F8441A864496}" type="pres">
      <dgm:prSet presAssocID="{298D8D43-CEDD-47ED-894A-221FAB027332}" presName="hierChild5" presStyleCnt="0"/>
      <dgm:spPr/>
    </dgm:pt>
    <dgm:pt modelId="{2EC12D54-5504-47BE-83E4-001ABF8D0B8E}" type="pres">
      <dgm:prSet presAssocID="{A5D9DC1B-7DE3-40C5-8384-B1412AF863A4}" presName="hierChild5" presStyleCnt="0"/>
      <dgm:spPr/>
    </dgm:pt>
    <dgm:pt modelId="{BB7D2FBE-90B3-4CE4-A606-5037035F45DB}" type="pres">
      <dgm:prSet presAssocID="{FCEC5F2C-1BB7-4A52-BD31-A09C99CAD136}" presName="hierChild5" presStyleCnt="0"/>
      <dgm:spPr/>
    </dgm:pt>
    <dgm:pt modelId="{FCB728EA-07B1-49A3-B605-DE52F3C457C7}" type="pres">
      <dgm:prSet presAssocID="{52AD5B6B-8FBF-46AD-9258-F3BCA6F8901A}" presName="hierChild3" presStyleCnt="0"/>
      <dgm:spPr/>
    </dgm:pt>
  </dgm:ptLst>
  <dgm:cxnLst>
    <dgm:cxn modelId="{D5BD35C8-F16F-41DD-9C34-54E4D8535563}" type="presOf" srcId="{E4B1D009-6164-4DFB-8C70-5E8B82F210C6}" destId="{0823EF61-606B-4561-9C92-C97A3240586A}" srcOrd="1" destOrd="0" presId="urn:microsoft.com/office/officeart/2005/8/layout/orgChart1"/>
    <dgm:cxn modelId="{8D78B9E3-7D9B-4017-9703-A53E34F319B2}" type="presOf" srcId="{A5D9DC1B-7DE3-40C5-8384-B1412AF863A4}" destId="{9DB88064-0FD4-443E-BDC6-B7BBAAFF9AB4}" srcOrd="1" destOrd="0" presId="urn:microsoft.com/office/officeart/2005/8/layout/orgChart1"/>
    <dgm:cxn modelId="{4867CCC5-1748-4D72-97DE-1203F048B8E9}" type="presOf" srcId="{298D8D43-CEDD-47ED-894A-221FAB027332}" destId="{6E4824FF-FEB1-4C3E-8192-A982667544F1}" srcOrd="1" destOrd="0" presId="urn:microsoft.com/office/officeart/2005/8/layout/orgChart1"/>
    <dgm:cxn modelId="{9051B287-90EA-4AB2-AAF7-43029251C215}" type="presOf" srcId="{ABBD1CEE-F805-492D-8905-5FEC4AD90BBA}" destId="{54E96CD0-2F76-42EE-BEF3-C2651DF0FCE2}" srcOrd="0" destOrd="0" presId="urn:microsoft.com/office/officeart/2005/8/layout/orgChart1"/>
    <dgm:cxn modelId="{AAA3DAF9-2D75-44E9-845A-FA932E91EA3C}" srcId="{A5D9DC1B-7DE3-40C5-8384-B1412AF863A4}" destId="{AFC1FA85-499D-49FA-A63A-39F746634326}" srcOrd="1" destOrd="0" parTransId="{C283A3D6-5E0F-40ED-AD6A-D109B48DE97A}" sibTransId="{1A5220F1-0FCB-4709-B006-74661CBD5644}"/>
    <dgm:cxn modelId="{C18ECE47-305A-47A3-AEBA-CDE87AF46CAD}" type="presOf" srcId="{1A9DF0CE-3687-4CEB-89BC-470040533FD3}" destId="{50115BA4-8631-415B-9F46-746535F4CDCA}" srcOrd="0" destOrd="0" presId="urn:microsoft.com/office/officeart/2005/8/layout/orgChart1"/>
    <dgm:cxn modelId="{3C802C22-CB77-4AB0-9A2C-CD6144880085}" srcId="{76433639-ECCA-4CC8-BC35-3ADF2AE7DEF7}" destId="{E4B1D009-6164-4DFB-8C70-5E8B82F210C6}" srcOrd="1" destOrd="0" parTransId="{37CF2419-97AB-4031-87A3-3828FD244B24}" sibTransId="{859CE439-2671-4F83-AA6A-49C0F68C8565}"/>
    <dgm:cxn modelId="{D77CF918-2943-490F-A61A-930E67132E49}" srcId="{52AD5B6B-8FBF-46AD-9258-F3BCA6F8901A}" destId="{FCEC5F2C-1BB7-4A52-BD31-A09C99CAD136}" srcOrd="0" destOrd="0" parTransId="{CED55B08-76D4-46B7-8FDD-DE0DE7F581EC}" sibTransId="{145AB7FE-2ED6-4AE1-9071-81F3DA18DECD}"/>
    <dgm:cxn modelId="{D5E03BB4-3E90-4075-A69E-1CFB51AE526E}" type="presOf" srcId="{84240B8E-BCD2-4060-A89B-59BE33623D91}" destId="{81EDEC6C-F815-4AF4-B096-9004DF8FF57F}" srcOrd="0" destOrd="0" presId="urn:microsoft.com/office/officeart/2005/8/layout/orgChart1"/>
    <dgm:cxn modelId="{D1103C77-BD58-4241-B269-AF187D512407}" type="presOf" srcId="{CA14B910-7FAC-4C14-B81E-264C12C4B7DC}" destId="{8BFB286A-85A4-4375-A012-D9022345BEDA}" srcOrd="1" destOrd="0" presId="urn:microsoft.com/office/officeart/2005/8/layout/orgChart1"/>
    <dgm:cxn modelId="{15B7C406-8F2C-4B9C-9F33-5673DB8ABD12}" srcId="{AFC1FA85-499D-49FA-A63A-39F746634326}" destId="{ABBD1CEE-F805-492D-8905-5FEC4AD90BBA}" srcOrd="0" destOrd="0" parTransId="{58445662-F004-46BF-A939-32E150AC8738}" sibTransId="{0C2509A8-BACA-4F8E-B944-4276A98CACF5}"/>
    <dgm:cxn modelId="{A3B450F1-FC8F-427F-A1AF-BC58AB6E3CB7}" type="presOf" srcId="{C6E7EC27-83A4-4C70-B9B3-46BC2FED8BFD}" destId="{A96C4CDD-2EE5-47E1-A1EB-EA44D676C30D}" srcOrd="0" destOrd="0" presId="urn:microsoft.com/office/officeart/2005/8/layout/orgChart1"/>
    <dgm:cxn modelId="{B8CDA418-C172-46A5-BD37-9DE70484CEEF}" type="presOf" srcId="{58445662-F004-46BF-A939-32E150AC8738}" destId="{96D619FB-B2F1-48FA-8A4C-F0DFE1FF666A}" srcOrd="0" destOrd="0" presId="urn:microsoft.com/office/officeart/2005/8/layout/orgChart1"/>
    <dgm:cxn modelId="{1C0A509A-743B-4765-A216-5C9D31EB2F2F}" type="presOf" srcId="{C283A3D6-5E0F-40ED-AD6A-D109B48DE97A}" destId="{A43D577B-8073-48A8-9635-D4EA2BD4AA84}" srcOrd="0" destOrd="0" presId="urn:microsoft.com/office/officeart/2005/8/layout/orgChart1"/>
    <dgm:cxn modelId="{71A1B20B-6E1A-4D86-BF76-BC438AF06090}" type="presOf" srcId="{C67CA8CC-885D-4D0F-9FC5-6094EA32C0FB}" destId="{DF0705A7-B2EB-46FF-8525-8CA5EFBB6ABB}" srcOrd="0" destOrd="0" presId="urn:microsoft.com/office/officeart/2005/8/layout/orgChart1"/>
    <dgm:cxn modelId="{98EDF8FF-CBEE-448F-B41A-FF7DEC672D05}" type="presOf" srcId="{52AD5B6B-8FBF-46AD-9258-F3BCA6F8901A}" destId="{E7F75C43-444E-4F4B-963C-6D4F0EFC1F3A}" srcOrd="0" destOrd="0" presId="urn:microsoft.com/office/officeart/2005/8/layout/orgChart1"/>
    <dgm:cxn modelId="{5EFE7A95-CFBE-45EA-BFB7-66383BD1A665}" type="presOf" srcId="{2502EBDD-5DA7-4499-9736-8A8EC4C10F49}" destId="{37202EA8-219E-49A7-A769-AE41C22D4F8D}" srcOrd="0" destOrd="0" presId="urn:microsoft.com/office/officeart/2005/8/layout/orgChart1"/>
    <dgm:cxn modelId="{8C09B267-BA74-4960-AD47-52ED8BA93A90}" type="presOf" srcId="{1E65EFA3-84AC-4E49-A612-C6262CD066F3}" destId="{F005E846-0729-467F-A14F-187F736B00BE}" srcOrd="0" destOrd="0" presId="urn:microsoft.com/office/officeart/2005/8/layout/orgChart1"/>
    <dgm:cxn modelId="{23C0C8A8-7F9E-42D9-8864-FF41D3291A8F}" srcId="{AFC1FA85-499D-49FA-A63A-39F746634326}" destId="{ADB597EF-9CD8-4D5C-A8A0-B3ED34C9855B}" srcOrd="3" destOrd="0" parTransId="{1E65EFA3-84AC-4E49-A612-C6262CD066F3}" sibTransId="{4F3CBEEA-43D1-48DE-BC6F-0C15D3709977}"/>
    <dgm:cxn modelId="{17A6199D-3D53-4A9A-A333-79F5CF06A6BB}" type="presOf" srcId="{CE826065-521B-44E9-9B64-D82AB43E65E5}" destId="{91AC6EF6-A0FF-439A-A41F-62EF9AE5D8F1}" srcOrd="0" destOrd="0" presId="urn:microsoft.com/office/officeart/2005/8/layout/orgChart1"/>
    <dgm:cxn modelId="{A1631C03-72F5-4FBB-BD0A-1CF35F8EC938}" type="presOf" srcId="{FCEC5F2C-1BB7-4A52-BD31-A09C99CAD136}" destId="{0A787E8A-0F36-408A-882F-670E74BB013C}" srcOrd="1" destOrd="0" presId="urn:microsoft.com/office/officeart/2005/8/layout/orgChart1"/>
    <dgm:cxn modelId="{817C09D5-5993-445F-B176-71B7B444AAD4}" type="presOf" srcId="{90B1B5A3-47CE-4CE0-9E5C-8BA7738D323D}" destId="{9132F7DA-6198-47BD-AE23-84717F52C53A}" srcOrd="0" destOrd="0" presId="urn:microsoft.com/office/officeart/2005/8/layout/orgChart1"/>
    <dgm:cxn modelId="{8F308820-BFC3-4F14-9D14-576E42F911F3}" srcId="{A5D9DC1B-7DE3-40C5-8384-B1412AF863A4}" destId="{CE826065-521B-44E9-9B64-D82AB43E65E5}" srcOrd="3" destOrd="0" parTransId="{C0668DDB-0FE2-4F29-921F-72B641E71E75}" sibTransId="{F9613208-723E-4005-A4FC-DF9E5676474C}"/>
    <dgm:cxn modelId="{185C0289-CAF2-49EE-9B74-F06C5FA817D7}" type="presOf" srcId="{CED55B08-76D4-46B7-8FDD-DE0DE7F581EC}" destId="{122624DD-79DA-4321-8B1E-431450EE400D}" srcOrd="0" destOrd="0" presId="urn:microsoft.com/office/officeart/2005/8/layout/orgChart1"/>
    <dgm:cxn modelId="{C2FACAA7-C737-4F35-95DC-99B3B6E66553}" type="presOf" srcId="{AFC1FA85-499D-49FA-A63A-39F746634326}" destId="{5B4AB0FE-7EDB-4BFC-9710-52FE12221142}" srcOrd="0" destOrd="0" presId="urn:microsoft.com/office/officeart/2005/8/layout/orgChart1"/>
    <dgm:cxn modelId="{5DA3896E-93E2-4869-B5DE-1C615F696032}" srcId="{FCEC5F2C-1BB7-4A52-BD31-A09C99CAD136}" destId="{A5D9DC1B-7DE3-40C5-8384-B1412AF863A4}" srcOrd="0" destOrd="0" parTransId="{90B1B5A3-47CE-4CE0-9E5C-8BA7738D323D}" sibTransId="{8F78CC0A-24F6-4492-82B2-6959CF86B717}"/>
    <dgm:cxn modelId="{600568D1-B539-44AD-8ACA-0281C10323E5}" type="presOf" srcId="{9AB11F3E-C3AA-4783-A871-9DE76D4B797E}" destId="{DFB5360E-02BE-4057-819C-BBCBD06CED72}" srcOrd="0" destOrd="0" presId="urn:microsoft.com/office/officeart/2005/8/layout/orgChart1"/>
    <dgm:cxn modelId="{4B2B5586-A70E-4472-B3E0-5ED04E316816}" type="presOf" srcId="{827877B4-A329-452D-B9FE-864633202569}" destId="{73C42025-3E2D-49BA-AA95-B66695D7FF89}" srcOrd="0" destOrd="0" presId="urn:microsoft.com/office/officeart/2005/8/layout/orgChart1"/>
    <dgm:cxn modelId="{569F2534-41BA-416B-98D9-1EDA21338E22}" type="presOf" srcId="{CE826065-521B-44E9-9B64-D82AB43E65E5}" destId="{951C6E4F-609A-4DD4-B2EC-3C89518DBD74}" srcOrd="1" destOrd="0" presId="urn:microsoft.com/office/officeart/2005/8/layout/orgChart1"/>
    <dgm:cxn modelId="{30105BD9-872C-4EBE-A1DD-894A34877539}" type="presOf" srcId="{C0668DDB-0FE2-4F29-921F-72B641E71E75}" destId="{BFAA47CC-A909-4562-BA74-B928A0028DCD}" srcOrd="0" destOrd="0" presId="urn:microsoft.com/office/officeart/2005/8/layout/orgChart1"/>
    <dgm:cxn modelId="{32203640-AB16-4C63-B616-899DAABCB432}" srcId="{A5D9DC1B-7DE3-40C5-8384-B1412AF863A4}" destId="{84240B8E-BCD2-4060-A89B-59BE33623D91}" srcOrd="0" destOrd="0" parTransId="{9214283C-0B8D-44E1-8367-0992B66CBA82}" sibTransId="{3FDF33DB-CDE1-437E-9368-C4C07814A83B}"/>
    <dgm:cxn modelId="{46C54053-02B3-4CFD-B80B-3A6B23DE7CAC}" type="presOf" srcId="{76433639-ECCA-4CC8-BC35-3ADF2AE7DEF7}" destId="{93CEAD17-36FD-423C-A0A9-27BB2B317BEB}" srcOrd="0" destOrd="0" presId="urn:microsoft.com/office/officeart/2005/8/layout/orgChart1"/>
    <dgm:cxn modelId="{16FE645E-E5EE-4C5C-9149-6FCA6C6F415A}" srcId="{827877B4-A329-452D-B9FE-864633202569}" destId="{52AD5B6B-8FBF-46AD-9258-F3BCA6F8901A}" srcOrd="0" destOrd="0" parTransId="{CF29E57E-8B7D-4ACF-838D-46134871B597}" sibTransId="{0973E9E5-AA21-48DB-9C94-F5684AA1FF74}"/>
    <dgm:cxn modelId="{E8B1A860-1EC1-4AD7-B6C5-9E573694E3DC}" type="presOf" srcId="{FCEC5F2C-1BB7-4A52-BD31-A09C99CAD136}" destId="{186F2A1A-56FD-44DD-B66E-D656B50DB748}" srcOrd="0" destOrd="0" presId="urn:microsoft.com/office/officeart/2005/8/layout/orgChart1"/>
    <dgm:cxn modelId="{25B5A4E7-E542-4A19-A589-09AFC1C66665}" type="presOf" srcId="{0E1D8430-7F90-4D0A-943C-C2889C0CF6DF}" destId="{071E3215-199A-43F9-A47D-D70463F861DB}" srcOrd="0" destOrd="0" presId="urn:microsoft.com/office/officeart/2005/8/layout/orgChart1"/>
    <dgm:cxn modelId="{4060D253-9E01-4D05-B974-9190E612AA50}" type="presOf" srcId="{ADB597EF-9CD8-4D5C-A8A0-B3ED34C9855B}" destId="{49E1FC09-2CF3-4360-A12F-071DEBC925FF}" srcOrd="0" destOrd="0" presId="urn:microsoft.com/office/officeart/2005/8/layout/orgChart1"/>
    <dgm:cxn modelId="{8A3B870E-E2E7-4888-9992-AE09EB911433}" type="presOf" srcId="{0E1D8430-7F90-4D0A-943C-C2889C0CF6DF}" destId="{509E1AF0-A135-4A2F-92D2-5F6FF6D71A5E}" srcOrd="1" destOrd="0" presId="urn:microsoft.com/office/officeart/2005/8/layout/orgChart1"/>
    <dgm:cxn modelId="{097D11EC-ABFB-492F-B753-66076809D907}" type="presOf" srcId="{76433639-ECCA-4CC8-BC35-3ADF2AE7DEF7}" destId="{4E740552-6A0E-4668-94F9-321447792A98}" srcOrd="1" destOrd="0" presId="urn:microsoft.com/office/officeart/2005/8/layout/orgChart1"/>
    <dgm:cxn modelId="{5A918AD1-C791-4C45-8270-40CC536829E9}" type="presOf" srcId="{BB08B7A5-9F90-425F-ADAF-0FF5DD9EAEEE}" destId="{BB46F2EE-01E5-4479-8D48-C46B73EA7299}" srcOrd="0" destOrd="0" presId="urn:microsoft.com/office/officeart/2005/8/layout/orgChart1"/>
    <dgm:cxn modelId="{6A9295B2-5F44-4F89-AD95-99B5854275CB}" type="presOf" srcId="{9214283C-0B8D-44E1-8367-0992B66CBA82}" destId="{079FFEF4-9CD4-4F5B-845A-538CFFCC53CB}" srcOrd="0" destOrd="0" presId="urn:microsoft.com/office/officeart/2005/8/layout/orgChart1"/>
    <dgm:cxn modelId="{FB594936-41A3-4219-955E-EE67A1051A51}" type="presOf" srcId="{298D8D43-CEDD-47ED-894A-221FAB027332}" destId="{458FAC02-2B55-4A37-8A8F-89E3C0B590CA}" srcOrd="0" destOrd="0" presId="urn:microsoft.com/office/officeart/2005/8/layout/orgChart1"/>
    <dgm:cxn modelId="{D491C0D2-4686-412C-BA63-B668AE4CA387}" type="presOf" srcId="{A5D9DC1B-7DE3-40C5-8384-B1412AF863A4}" destId="{2EF6C278-5C53-4932-A56F-AB21579E7B25}" srcOrd="0" destOrd="0" presId="urn:microsoft.com/office/officeart/2005/8/layout/orgChart1"/>
    <dgm:cxn modelId="{E6FCAC19-6185-44A0-96E4-DE0FC61B9C0C}" type="presOf" srcId="{ADB597EF-9CD8-4D5C-A8A0-B3ED34C9855B}" destId="{B3831781-EFA6-427A-95F9-BA79F83B53AA}" srcOrd="1" destOrd="0" presId="urn:microsoft.com/office/officeart/2005/8/layout/orgChart1"/>
    <dgm:cxn modelId="{D7878C24-74CF-49E9-9B48-C8CA79CF35E1}" srcId="{AFC1FA85-499D-49FA-A63A-39F746634326}" destId="{CA14B910-7FAC-4C14-B81E-264C12C4B7DC}" srcOrd="2" destOrd="0" parTransId="{9AB11F3E-C3AA-4783-A871-9DE76D4B797E}" sibTransId="{F3EEACFA-42B5-4229-8B20-9364D6542910}"/>
    <dgm:cxn modelId="{21EFCFD1-C699-492A-AA44-46DC24EC3D3C}" type="presOf" srcId="{37CF2419-97AB-4031-87A3-3828FD244B24}" destId="{0C57678A-5C45-4BBB-893F-FF749F6A5F15}" srcOrd="0" destOrd="0" presId="urn:microsoft.com/office/officeart/2005/8/layout/orgChart1"/>
    <dgm:cxn modelId="{4A3BD3FD-1A29-4E80-952A-43861A0DF022}" srcId="{A5D9DC1B-7DE3-40C5-8384-B1412AF863A4}" destId="{298D8D43-CEDD-47ED-894A-221FAB027332}" srcOrd="4" destOrd="0" parTransId="{BB08B7A5-9F90-425F-ADAF-0FF5DD9EAEEE}" sibTransId="{3C4B5C98-9F5B-4D0D-ABD9-13E73153DAC7}"/>
    <dgm:cxn modelId="{451BB5C2-EEF7-483E-90B7-791B0465EB7F}" type="presOf" srcId="{C6E7EC27-83A4-4C70-B9B3-46BC2FED8BFD}" destId="{E67CADC6-1B7B-4FD5-B9AD-6E069E06D5CC}" srcOrd="1" destOrd="0" presId="urn:microsoft.com/office/officeart/2005/8/layout/orgChart1"/>
    <dgm:cxn modelId="{565FA700-C2F7-4B62-AF74-59AEEE120581}" srcId="{AFC1FA85-499D-49FA-A63A-39F746634326}" destId="{0E1D8430-7F90-4D0A-943C-C2889C0CF6DF}" srcOrd="1" destOrd="0" parTransId="{1A9DF0CE-3687-4CEB-89BC-470040533FD3}" sibTransId="{BE0DA538-A939-4861-B69B-FAFDC8D290CF}"/>
    <dgm:cxn modelId="{74782F06-37F9-4D1D-9086-4AA3F3C01359}" type="presOf" srcId="{CA14B910-7FAC-4C14-B81E-264C12C4B7DC}" destId="{E2C4440C-1FD3-45D4-BE90-51A430436EEA}" srcOrd="0" destOrd="0" presId="urn:microsoft.com/office/officeart/2005/8/layout/orgChart1"/>
    <dgm:cxn modelId="{1626CE5E-2B4E-41C7-B1FF-8822F7A88881}" type="presOf" srcId="{AFC1FA85-499D-49FA-A63A-39F746634326}" destId="{DD5F4AB3-9D0E-47A9-A664-17940FBE08F7}" srcOrd="1" destOrd="0" presId="urn:microsoft.com/office/officeart/2005/8/layout/orgChart1"/>
    <dgm:cxn modelId="{A98FD64F-55CA-4710-985C-7CCE5647A733}" type="presOf" srcId="{84240B8E-BCD2-4060-A89B-59BE33623D91}" destId="{7AE4048D-6906-476F-813B-7C3A830E0672}" srcOrd="1" destOrd="0" presId="urn:microsoft.com/office/officeart/2005/8/layout/orgChart1"/>
    <dgm:cxn modelId="{6CE86B81-69AC-4F18-87FF-135692BFAB24}" type="presOf" srcId="{ABBD1CEE-F805-492D-8905-5FEC4AD90BBA}" destId="{DE1C36E3-8615-453E-A2BE-2A92EB738940}" srcOrd="1" destOrd="0" presId="urn:microsoft.com/office/officeart/2005/8/layout/orgChart1"/>
    <dgm:cxn modelId="{DAB2B2E8-F645-4C6E-B677-01A2D49AAB1C}" srcId="{A5D9DC1B-7DE3-40C5-8384-B1412AF863A4}" destId="{76433639-ECCA-4CC8-BC35-3ADF2AE7DEF7}" srcOrd="2" destOrd="0" parTransId="{C67CA8CC-885D-4D0F-9FC5-6094EA32C0FB}" sibTransId="{3966EBDF-CB48-4349-83FC-2E6A0A71F3F0}"/>
    <dgm:cxn modelId="{E2E5944D-1F98-4929-ABA0-3F85A72BBB98}" type="presOf" srcId="{52AD5B6B-8FBF-46AD-9258-F3BCA6F8901A}" destId="{90CA0EA8-65C4-4BA4-A695-870FB524F7CB}" srcOrd="1" destOrd="0" presId="urn:microsoft.com/office/officeart/2005/8/layout/orgChart1"/>
    <dgm:cxn modelId="{C9C31F7F-2FE4-425D-A6A7-FA01003C47B4}" srcId="{76433639-ECCA-4CC8-BC35-3ADF2AE7DEF7}" destId="{C6E7EC27-83A4-4C70-B9B3-46BC2FED8BFD}" srcOrd="0" destOrd="0" parTransId="{2502EBDD-5DA7-4499-9736-8A8EC4C10F49}" sibTransId="{5071263B-D0A9-48F9-8F26-F71F0DC020F9}"/>
    <dgm:cxn modelId="{A8F9D0EB-A4A0-4FE5-9919-0C68EAC05CA5}" type="presOf" srcId="{E4B1D009-6164-4DFB-8C70-5E8B82F210C6}" destId="{95023219-04F6-4B3F-94C5-CED4A0B03100}" srcOrd="0" destOrd="0" presId="urn:microsoft.com/office/officeart/2005/8/layout/orgChart1"/>
    <dgm:cxn modelId="{25D93C46-2966-4D26-AD52-29B9B101BCB3}" type="presParOf" srcId="{73C42025-3E2D-49BA-AA95-B66695D7FF89}" destId="{3B0C3E1D-0255-46EB-88DB-D62E9BF15884}" srcOrd="0" destOrd="0" presId="urn:microsoft.com/office/officeart/2005/8/layout/orgChart1"/>
    <dgm:cxn modelId="{C6AEEEE0-1DC3-4015-822E-ABF0190C850C}" type="presParOf" srcId="{3B0C3E1D-0255-46EB-88DB-D62E9BF15884}" destId="{2A8F2EB0-F913-4186-9CA9-C7FC624E9885}" srcOrd="0" destOrd="0" presId="urn:microsoft.com/office/officeart/2005/8/layout/orgChart1"/>
    <dgm:cxn modelId="{17E69FBF-FEDB-4A76-8DB3-736A48934910}" type="presParOf" srcId="{2A8F2EB0-F913-4186-9CA9-C7FC624E9885}" destId="{E7F75C43-444E-4F4B-963C-6D4F0EFC1F3A}" srcOrd="0" destOrd="0" presId="urn:microsoft.com/office/officeart/2005/8/layout/orgChart1"/>
    <dgm:cxn modelId="{CF6BE161-B148-4D70-A5CE-7CB1E63B2278}" type="presParOf" srcId="{2A8F2EB0-F913-4186-9CA9-C7FC624E9885}" destId="{90CA0EA8-65C4-4BA4-A695-870FB524F7CB}" srcOrd="1" destOrd="0" presId="urn:microsoft.com/office/officeart/2005/8/layout/orgChart1"/>
    <dgm:cxn modelId="{FE5EA6D6-498D-4613-9EB9-10BC46C75420}" type="presParOf" srcId="{3B0C3E1D-0255-46EB-88DB-D62E9BF15884}" destId="{36D3B258-38A1-4299-9155-F45A8E37A329}" srcOrd="1" destOrd="0" presId="urn:microsoft.com/office/officeart/2005/8/layout/orgChart1"/>
    <dgm:cxn modelId="{28393E84-F335-423A-9855-19F2999A018A}" type="presParOf" srcId="{36D3B258-38A1-4299-9155-F45A8E37A329}" destId="{122624DD-79DA-4321-8B1E-431450EE400D}" srcOrd="0" destOrd="0" presId="urn:microsoft.com/office/officeart/2005/8/layout/orgChart1"/>
    <dgm:cxn modelId="{14BC4D80-BAE6-40FD-9C55-F8DFB8675DFF}" type="presParOf" srcId="{36D3B258-38A1-4299-9155-F45A8E37A329}" destId="{F73683A0-2A73-4B31-AAF9-EF0308DCBB2D}" srcOrd="1" destOrd="0" presId="urn:microsoft.com/office/officeart/2005/8/layout/orgChart1"/>
    <dgm:cxn modelId="{6C3FA7D8-4B77-476E-8B9A-08BDCEA0E6A6}" type="presParOf" srcId="{F73683A0-2A73-4B31-AAF9-EF0308DCBB2D}" destId="{B4BD1E0A-E783-4B4B-BF87-41AA435C4616}" srcOrd="0" destOrd="0" presId="urn:microsoft.com/office/officeart/2005/8/layout/orgChart1"/>
    <dgm:cxn modelId="{2A62B3D6-E588-499B-9D4F-A0242427FCE4}" type="presParOf" srcId="{B4BD1E0A-E783-4B4B-BF87-41AA435C4616}" destId="{186F2A1A-56FD-44DD-B66E-D656B50DB748}" srcOrd="0" destOrd="0" presId="urn:microsoft.com/office/officeart/2005/8/layout/orgChart1"/>
    <dgm:cxn modelId="{1341AF81-F51A-4188-9F72-0060862204CD}" type="presParOf" srcId="{B4BD1E0A-E783-4B4B-BF87-41AA435C4616}" destId="{0A787E8A-0F36-408A-882F-670E74BB013C}" srcOrd="1" destOrd="0" presId="urn:microsoft.com/office/officeart/2005/8/layout/orgChart1"/>
    <dgm:cxn modelId="{DE09AC8B-C3A0-4FEB-A57F-F04E41F06E32}" type="presParOf" srcId="{F73683A0-2A73-4B31-AAF9-EF0308DCBB2D}" destId="{2927DBE8-2A47-4EA0-8171-A3E377791676}" srcOrd="1" destOrd="0" presId="urn:microsoft.com/office/officeart/2005/8/layout/orgChart1"/>
    <dgm:cxn modelId="{81F153C4-35C2-4CD5-927C-96BF96B23376}" type="presParOf" srcId="{2927DBE8-2A47-4EA0-8171-A3E377791676}" destId="{9132F7DA-6198-47BD-AE23-84717F52C53A}" srcOrd="0" destOrd="0" presId="urn:microsoft.com/office/officeart/2005/8/layout/orgChart1"/>
    <dgm:cxn modelId="{5CB2B6F1-0A78-4E95-9FD5-965BCB0BF302}" type="presParOf" srcId="{2927DBE8-2A47-4EA0-8171-A3E377791676}" destId="{57F8D40B-AF32-44CB-B9C4-A61453DF4DC2}" srcOrd="1" destOrd="0" presId="urn:microsoft.com/office/officeart/2005/8/layout/orgChart1"/>
    <dgm:cxn modelId="{BA063822-16C2-4527-B01C-4195391C5383}" type="presParOf" srcId="{57F8D40B-AF32-44CB-B9C4-A61453DF4DC2}" destId="{DA9A1D91-48CC-431C-8D11-318559B11B79}" srcOrd="0" destOrd="0" presId="urn:microsoft.com/office/officeart/2005/8/layout/orgChart1"/>
    <dgm:cxn modelId="{3C6E38F4-E700-46C7-ADCF-3BCCB2D80539}" type="presParOf" srcId="{DA9A1D91-48CC-431C-8D11-318559B11B79}" destId="{2EF6C278-5C53-4932-A56F-AB21579E7B25}" srcOrd="0" destOrd="0" presId="urn:microsoft.com/office/officeart/2005/8/layout/orgChart1"/>
    <dgm:cxn modelId="{D2545474-FEDD-46A6-B4C3-6DC0E68FC355}" type="presParOf" srcId="{DA9A1D91-48CC-431C-8D11-318559B11B79}" destId="{9DB88064-0FD4-443E-BDC6-B7BBAAFF9AB4}" srcOrd="1" destOrd="0" presId="urn:microsoft.com/office/officeart/2005/8/layout/orgChart1"/>
    <dgm:cxn modelId="{CFCD511D-55F4-474F-8EC9-25785E64D2DF}" type="presParOf" srcId="{57F8D40B-AF32-44CB-B9C4-A61453DF4DC2}" destId="{6E41899B-5C16-441A-9F14-8D27DD1C6E4B}" srcOrd="1" destOrd="0" presId="urn:microsoft.com/office/officeart/2005/8/layout/orgChart1"/>
    <dgm:cxn modelId="{94AF328F-B306-4975-B994-F6803A10CE6A}" type="presParOf" srcId="{6E41899B-5C16-441A-9F14-8D27DD1C6E4B}" destId="{079FFEF4-9CD4-4F5B-845A-538CFFCC53CB}" srcOrd="0" destOrd="0" presId="urn:microsoft.com/office/officeart/2005/8/layout/orgChart1"/>
    <dgm:cxn modelId="{E204304A-F683-4571-BF01-8B133D9466F3}" type="presParOf" srcId="{6E41899B-5C16-441A-9F14-8D27DD1C6E4B}" destId="{F7B1FD9D-A6C1-46C6-8E68-D236A90FEF83}" srcOrd="1" destOrd="0" presId="urn:microsoft.com/office/officeart/2005/8/layout/orgChart1"/>
    <dgm:cxn modelId="{CE328F5F-F3E9-40CA-923F-EA93690893BF}" type="presParOf" srcId="{F7B1FD9D-A6C1-46C6-8E68-D236A90FEF83}" destId="{23BF325F-8D4C-404A-BF64-1647F1A86160}" srcOrd="0" destOrd="0" presId="urn:microsoft.com/office/officeart/2005/8/layout/orgChart1"/>
    <dgm:cxn modelId="{C765B87A-4D3F-4129-9422-6B489209A79A}" type="presParOf" srcId="{23BF325F-8D4C-404A-BF64-1647F1A86160}" destId="{81EDEC6C-F815-4AF4-B096-9004DF8FF57F}" srcOrd="0" destOrd="0" presId="urn:microsoft.com/office/officeart/2005/8/layout/orgChart1"/>
    <dgm:cxn modelId="{6EA96905-F3E1-4E69-8250-4D15A7808C95}" type="presParOf" srcId="{23BF325F-8D4C-404A-BF64-1647F1A86160}" destId="{7AE4048D-6906-476F-813B-7C3A830E0672}" srcOrd="1" destOrd="0" presId="urn:microsoft.com/office/officeart/2005/8/layout/orgChart1"/>
    <dgm:cxn modelId="{6284E561-FFC3-4817-B50C-2E917396D9DF}" type="presParOf" srcId="{F7B1FD9D-A6C1-46C6-8E68-D236A90FEF83}" destId="{1B6E72A5-2F85-4EB6-92FB-79F71CF2B037}" srcOrd="1" destOrd="0" presId="urn:microsoft.com/office/officeart/2005/8/layout/orgChart1"/>
    <dgm:cxn modelId="{925BAC5B-80DA-4AB3-85DD-3579460900BF}" type="presParOf" srcId="{F7B1FD9D-A6C1-46C6-8E68-D236A90FEF83}" destId="{D3C87258-57A9-4621-A89A-2748E9E3450B}" srcOrd="2" destOrd="0" presId="urn:microsoft.com/office/officeart/2005/8/layout/orgChart1"/>
    <dgm:cxn modelId="{D7733395-EB64-4087-97C5-1A318F3439FC}" type="presParOf" srcId="{6E41899B-5C16-441A-9F14-8D27DD1C6E4B}" destId="{A43D577B-8073-48A8-9635-D4EA2BD4AA84}" srcOrd="2" destOrd="0" presId="urn:microsoft.com/office/officeart/2005/8/layout/orgChart1"/>
    <dgm:cxn modelId="{6DB1794E-4E00-4F85-9ABE-08A2AEE2E924}" type="presParOf" srcId="{6E41899B-5C16-441A-9F14-8D27DD1C6E4B}" destId="{7C4FF30A-37DD-4A88-BCCF-5115575BD182}" srcOrd="3" destOrd="0" presId="urn:microsoft.com/office/officeart/2005/8/layout/orgChart1"/>
    <dgm:cxn modelId="{79CC8AB9-92C0-4CED-9735-F1FAFCC5B4DC}" type="presParOf" srcId="{7C4FF30A-37DD-4A88-BCCF-5115575BD182}" destId="{A0D0E239-9679-4219-A3C2-A0FAD5DDFF1C}" srcOrd="0" destOrd="0" presId="urn:microsoft.com/office/officeart/2005/8/layout/orgChart1"/>
    <dgm:cxn modelId="{E0437FA6-F6E4-4381-A626-9A4276BB66A3}" type="presParOf" srcId="{A0D0E239-9679-4219-A3C2-A0FAD5DDFF1C}" destId="{5B4AB0FE-7EDB-4BFC-9710-52FE12221142}" srcOrd="0" destOrd="0" presId="urn:microsoft.com/office/officeart/2005/8/layout/orgChart1"/>
    <dgm:cxn modelId="{52D39510-B22E-4642-A123-1AC9D9513BD7}" type="presParOf" srcId="{A0D0E239-9679-4219-A3C2-A0FAD5DDFF1C}" destId="{DD5F4AB3-9D0E-47A9-A664-17940FBE08F7}" srcOrd="1" destOrd="0" presId="urn:microsoft.com/office/officeart/2005/8/layout/orgChart1"/>
    <dgm:cxn modelId="{E2087DF3-A64C-4C37-A123-62970A7EE785}" type="presParOf" srcId="{7C4FF30A-37DD-4A88-BCCF-5115575BD182}" destId="{A89D6561-0380-4E3D-A733-584E9BB58526}" srcOrd="1" destOrd="0" presId="urn:microsoft.com/office/officeart/2005/8/layout/orgChart1"/>
    <dgm:cxn modelId="{3C696489-4048-424B-BBC7-47EA3D3FEAC7}" type="presParOf" srcId="{A89D6561-0380-4E3D-A733-584E9BB58526}" destId="{96D619FB-B2F1-48FA-8A4C-F0DFE1FF666A}" srcOrd="0" destOrd="0" presId="urn:microsoft.com/office/officeart/2005/8/layout/orgChart1"/>
    <dgm:cxn modelId="{BE4944D2-1C99-44EB-BDDF-061443FB0C9A}" type="presParOf" srcId="{A89D6561-0380-4E3D-A733-584E9BB58526}" destId="{E17DA64A-2398-4F2D-BFEB-9AC6C71CB2D9}" srcOrd="1" destOrd="0" presId="urn:microsoft.com/office/officeart/2005/8/layout/orgChart1"/>
    <dgm:cxn modelId="{BDAC3AE8-1341-405B-9D8F-C71D8EA91B47}" type="presParOf" srcId="{E17DA64A-2398-4F2D-BFEB-9AC6C71CB2D9}" destId="{7AAE8C1E-FC2D-4062-88E8-2FE9CEE8090D}" srcOrd="0" destOrd="0" presId="urn:microsoft.com/office/officeart/2005/8/layout/orgChart1"/>
    <dgm:cxn modelId="{1AD3343A-796E-45DB-B6B1-70B00922A24E}" type="presParOf" srcId="{7AAE8C1E-FC2D-4062-88E8-2FE9CEE8090D}" destId="{54E96CD0-2F76-42EE-BEF3-C2651DF0FCE2}" srcOrd="0" destOrd="0" presId="urn:microsoft.com/office/officeart/2005/8/layout/orgChart1"/>
    <dgm:cxn modelId="{7C5EBB47-00BF-40B1-AF96-EA2C913B9E27}" type="presParOf" srcId="{7AAE8C1E-FC2D-4062-88E8-2FE9CEE8090D}" destId="{DE1C36E3-8615-453E-A2BE-2A92EB738940}" srcOrd="1" destOrd="0" presId="urn:microsoft.com/office/officeart/2005/8/layout/orgChart1"/>
    <dgm:cxn modelId="{3E676E8D-6587-4E68-A6D6-283F842CDEE4}" type="presParOf" srcId="{E17DA64A-2398-4F2D-BFEB-9AC6C71CB2D9}" destId="{C01C69AF-8DEB-419D-A67C-EB7A105F74B9}" srcOrd="1" destOrd="0" presId="urn:microsoft.com/office/officeart/2005/8/layout/orgChart1"/>
    <dgm:cxn modelId="{22F3417C-9870-45D2-A635-1B9853CC0CA7}" type="presParOf" srcId="{E17DA64A-2398-4F2D-BFEB-9AC6C71CB2D9}" destId="{5A979305-47F2-4FB7-923D-9E2BBC6D1AD6}" srcOrd="2" destOrd="0" presId="urn:microsoft.com/office/officeart/2005/8/layout/orgChart1"/>
    <dgm:cxn modelId="{D8028A6D-1D9A-4188-A860-BA53093467B8}" type="presParOf" srcId="{A89D6561-0380-4E3D-A733-584E9BB58526}" destId="{50115BA4-8631-415B-9F46-746535F4CDCA}" srcOrd="2" destOrd="0" presId="urn:microsoft.com/office/officeart/2005/8/layout/orgChart1"/>
    <dgm:cxn modelId="{A7353C4E-C53A-4E50-856A-9C53B5FAF9EF}" type="presParOf" srcId="{A89D6561-0380-4E3D-A733-584E9BB58526}" destId="{754BFD78-25D8-4C58-8D3F-E3ED646D1097}" srcOrd="3" destOrd="0" presId="urn:microsoft.com/office/officeart/2005/8/layout/orgChart1"/>
    <dgm:cxn modelId="{38D92561-70BB-49B1-A90D-D2DDB085EF04}" type="presParOf" srcId="{754BFD78-25D8-4C58-8D3F-E3ED646D1097}" destId="{B4220005-AFA5-4135-80B8-9C1C1BEA4024}" srcOrd="0" destOrd="0" presId="urn:microsoft.com/office/officeart/2005/8/layout/orgChart1"/>
    <dgm:cxn modelId="{37D60629-D1F9-4E54-873C-DDA10FE20137}" type="presParOf" srcId="{B4220005-AFA5-4135-80B8-9C1C1BEA4024}" destId="{071E3215-199A-43F9-A47D-D70463F861DB}" srcOrd="0" destOrd="0" presId="urn:microsoft.com/office/officeart/2005/8/layout/orgChart1"/>
    <dgm:cxn modelId="{B644BDCF-1575-4B72-A4CB-953E76962172}" type="presParOf" srcId="{B4220005-AFA5-4135-80B8-9C1C1BEA4024}" destId="{509E1AF0-A135-4A2F-92D2-5F6FF6D71A5E}" srcOrd="1" destOrd="0" presId="urn:microsoft.com/office/officeart/2005/8/layout/orgChart1"/>
    <dgm:cxn modelId="{3B24672E-6036-4404-851E-4CF925534AB9}" type="presParOf" srcId="{754BFD78-25D8-4C58-8D3F-E3ED646D1097}" destId="{DC0E2DA4-05F2-4B90-AEDF-BFE8A7D5D450}" srcOrd="1" destOrd="0" presId="urn:microsoft.com/office/officeart/2005/8/layout/orgChart1"/>
    <dgm:cxn modelId="{DD2C73C1-C16E-40E6-AF73-8CB871D01E81}" type="presParOf" srcId="{754BFD78-25D8-4C58-8D3F-E3ED646D1097}" destId="{F4C77EC8-64F2-4F52-953D-60435CF189BD}" srcOrd="2" destOrd="0" presId="urn:microsoft.com/office/officeart/2005/8/layout/orgChart1"/>
    <dgm:cxn modelId="{8908C7B8-7D36-4EBF-9947-830B3B525DFC}" type="presParOf" srcId="{A89D6561-0380-4E3D-A733-584E9BB58526}" destId="{DFB5360E-02BE-4057-819C-BBCBD06CED72}" srcOrd="4" destOrd="0" presId="urn:microsoft.com/office/officeart/2005/8/layout/orgChart1"/>
    <dgm:cxn modelId="{C7F9FC0E-CAB0-4D04-BCAE-448BBADB8726}" type="presParOf" srcId="{A89D6561-0380-4E3D-A733-584E9BB58526}" destId="{213FE7B7-BAA6-43E0-8A6A-4A40FB33CBCE}" srcOrd="5" destOrd="0" presId="urn:microsoft.com/office/officeart/2005/8/layout/orgChart1"/>
    <dgm:cxn modelId="{74D89057-4D68-4F5C-AF4B-E78C7722B246}" type="presParOf" srcId="{213FE7B7-BAA6-43E0-8A6A-4A40FB33CBCE}" destId="{542C153F-BAF8-4766-BB7E-23B35E673F6F}" srcOrd="0" destOrd="0" presId="urn:microsoft.com/office/officeart/2005/8/layout/orgChart1"/>
    <dgm:cxn modelId="{39651FE9-D183-45B3-B98F-EF9AD511BAEF}" type="presParOf" srcId="{542C153F-BAF8-4766-BB7E-23B35E673F6F}" destId="{E2C4440C-1FD3-45D4-BE90-51A430436EEA}" srcOrd="0" destOrd="0" presId="urn:microsoft.com/office/officeart/2005/8/layout/orgChart1"/>
    <dgm:cxn modelId="{4ECF7D3A-DD54-49C2-A2A3-54B76F6CD996}" type="presParOf" srcId="{542C153F-BAF8-4766-BB7E-23B35E673F6F}" destId="{8BFB286A-85A4-4375-A012-D9022345BEDA}" srcOrd="1" destOrd="0" presId="urn:microsoft.com/office/officeart/2005/8/layout/orgChart1"/>
    <dgm:cxn modelId="{9D0CE107-BE89-46AA-9625-AF67EE94D42E}" type="presParOf" srcId="{213FE7B7-BAA6-43E0-8A6A-4A40FB33CBCE}" destId="{5A3B8A0C-71FB-457B-8243-43A72FA3E494}" srcOrd="1" destOrd="0" presId="urn:microsoft.com/office/officeart/2005/8/layout/orgChart1"/>
    <dgm:cxn modelId="{B4FF6989-1542-427D-9E96-EB2C3F97914B}" type="presParOf" srcId="{213FE7B7-BAA6-43E0-8A6A-4A40FB33CBCE}" destId="{B7012E71-1834-4199-B41B-A349E9873431}" srcOrd="2" destOrd="0" presId="urn:microsoft.com/office/officeart/2005/8/layout/orgChart1"/>
    <dgm:cxn modelId="{6430951E-6B1C-4CBA-BC80-7502A1335C03}" type="presParOf" srcId="{A89D6561-0380-4E3D-A733-584E9BB58526}" destId="{F005E846-0729-467F-A14F-187F736B00BE}" srcOrd="6" destOrd="0" presId="urn:microsoft.com/office/officeart/2005/8/layout/orgChart1"/>
    <dgm:cxn modelId="{1A47210D-013B-45E1-A337-8C987F0C1B12}" type="presParOf" srcId="{A89D6561-0380-4E3D-A733-584E9BB58526}" destId="{C6A31D31-78CF-4094-BF52-71B62016BB5B}" srcOrd="7" destOrd="0" presId="urn:microsoft.com/office/officeart/2005/8/layout/orgChart1"/>
    <dgm:cxn modelId="{F0A0C14A-CFD1-402D-A810-EDDA482702F4}" type="presParOf" srcId="{C6A31D31-78CF-4094-BF52-71B62016BB5B}" destId="{1BEA2657-2166-4766-98AB-6B9F8162E76E}" srcOrd="0" destOrd="0" presId="urn:microsoft.com/office/officeart/2005/8/layout/orgChart1"/>
    <dgm:cxn modelId="{180EC861-D8D5-4EF4-A99E-B6DD9C7EE697}" type="presParOf" srcId="{1BEA2657-2166-4766-98AB-6B9F8162E76E}" destId="{49E1FC09-2CF3-4360-A12F-071DEBC925FF}" srcOrd="0" destOrd="0" presId="urn:microsoft.com/office/officeart/2005/8/layout/orgChart1"/>
    <dgm:cxn modelId="{94CF0E6F-B276-4BA2-8B5D-EF3A15C28BF3}" type="presParOf" srcId="{1BEA2657-2166-4766-98AB-6B9F8162E76E}" destId="{B3831781-EFA6-427A-95F9-BA79F83B53AA}" srcOrd="1" destOrd="0" presId="urn:microsoft.com/office/officeart/2005/8/layout/orgChart1"/>
    <dgm:cxn modelId="{1113147D-6A11-4D69-8B83-17E3B72882D7}" type="presParOf" srcId="{C6A31D31-78CF-4094-BF52-71B62016BB5B}" destId="{DB8CF6FC-4634-4B51-9B69-89506E261F59}" srcOrd="1" destOrd="0" presId="urn:microsoft.com/office/officeart/2005/8/layout/orgChart1"/>
    <dgm:cxn modelId="{499963D3-C991-42D6-A698-9025B2D44BC0}" type="presParOf" srcId="{C6A31D31-78CF-4094-BF52-71B62016BB5B}" destId="{27EE9B97-17F9-4FAA-9A0A-EBDE37F4ED5A}" srcOrd="2" destOrd="0" presId="urn:microsoft.com/office/officeart/2005/8/layout/orgChart1"/>
    <dgm:cxn modelId="{2028C232-5023-4803-B916-0EDFB10BC04A}" type="presParOf" srcId="{7C4FF30A-37DD-4A88-BCCF-5115575BD182}" destId="{0A9D0D70-33C5-4A5E-B906-CBD466808BCF}" srcOrd="2" destOrd="0" presId="urn:microsoft.com/office/officeart/2005/8/layout/orgChart1"/>
    <dgm:cxn modelId="{19F3959F-4CE1-44D5-B64E-AD0CE71F317D}" type="presParOf" srcId="{6E41899B-5C16-441A-9F14-8D27DD1C6E4B}" destId="{DF0705A7-B2EB-46FF-8525-8CA5EFBB6ABB}" srcOrd="4" destOrd="0" presId="urn:microsoft.com/office/officeart/2005/8/layout/orgChart1"/>
    <dgm:cxn modelId="{AF627B41-C530-4CB5-914D-EDB3BBD87191}" type="presParOf" srcId="{6E41899B-5C16-441A-9F14-8D27DD1C6E4B}" destId="{9B0CF000-2028-481B-931E-1A3681DC4315}" srcOrd="5" destOrd="0" presId="urn:microsoft.com/office/officeart/2005/8/layout/orgChart1"/>
    <dgm:cxn modelId="{54B74939-1C57-46A6-9142-77F34E5B9D3E}" type="presParOf" srcId="{9B0CF000-2028-481B-931E-1A3681DC4315}" destId="{5D065EDA-D140-4705-8921-DE3C82343855}" srcOrd="0" destOrd="0" presId="urn:microsoft.com/office/officeart/2005/8/layout/orgChart1"/>
    <dgm:cxn modelId="{B8AB653C-551D-46C7-B98A-1479DAAA074D}" type="presParOf" srcId="{5D065EDA-D140-4705-8921-DE3C82343855}" destId="{93CEAD17-36FD-423C-A0A9-27BB2B317BEB}" srcOrd="0" destOrd="0" presId="urn:microsoft.com/office/officeart/2005/8/layout/orgChart1"/>
    <dgm:cxn modelId="{77A2637B-CB0D-456F-9602-8915E0FCD450}" type="presParOf" srcId="{5D065EDA-D140-4705-8921-DE3C82343855}" destId="{4E740552-6A0E-4668-94F9-321447792A98}" srcOrd="1" destOrd="0" presId="urn:microsoft.com/office/officeart/2005/8/layout/orgChart1"/>
    <dgm:cxn modelId="{AFA1F54E-B3BC-406E-8125-64FE6B05CB00}" type="presParOf" srcId="{9B0CF000-2028-481B-931E-1A3681DC4315}" destId="{2A82582B-EF44-4D64-84BF-AF47D791FD7E}" srcOrd="1" destOrd="0" presId="urn:microsoft.com/office/officeart/2005/8/layout/orgChart1"/>
    <dgm:cxn modelId="{03D1FDF9-1F5F-41C2-A6FC-EEE7638FF62F}" type="presParOf" srcId="{2A82582B-EF44-4D64-84BF-AF47D791FD7E}" destId="{37202EA8-219E-49A7-A769-AE41C22D4F8D}" srcOrd="0" destOrd="0" presId="urn:microsoft.com/office/officeart/2005/8/layout/orgChart1"/>
    <dgm:cxn modelId="{0B7BEC5E-0370-4B57-A14D-693383E36B54}" type="presParOf" srcId="{2A82582B-EF44-4D64-84BF-AF47D791FD7E}" destId="{D6C01DBB-9E94-4EA5-A79D-EC3E88E02065}" srcOrd="1" destOrd="0" presId="urn:microsoft.com/office/officeart/2005/8/layout/orgChart1"/>
    <dgm:cxn modelId="{5690AB32-0B5F-4F8D-949B-044681BECEBD}" type="presParOf" srcId="{D6C01DBB-9E94-4EA5-A79D-EC3E88E02065}" destId="{0ABB37D9-4D69-4C7F-8178-BE68AB86987F}" srcOrd="0" destOrd="0" presId="urn:microsoft.com/office/officeart/2005/8/layout/orgChart1"/>
    <dgm:cxn modelId="{73F8E3B3-2F37-4A47-86CD-8FD696806594}" type="presParOf" srcId="{0ABB37D9-4D69-4C7F-8178-BE68AB86987F}" destId="{A96C4CDD-2EE5-47E1-A1EB-EA44D676C30D}" srcOrd="0" destOrd="0" presId="urn:microsoft.com/office/officeart/2005/8/layout/orgChart1"/>
    <dgm:cxn modelId="{0E28A44B-AF10-46F2-9FCB-88D6CC8B8860}" type="presParOf" srcId="{0ABB37D9-4D69-4C7F-8178-BE68AB86987F}" destId="{E67CADC6-1B7B-4FD5-B9AD-6E069E06D5CC}" srcOrd="1" destOrd="0" presId="urn:microsoft.com/office/officeart/2005/8/layout/orgChart1"/>
    <dgm:cxn modelId="{4DEF67F4-23CC-4D01-AD41-C8C553DA4CDC}" type="presParOf" srcId="{D6C01DBB-9E94-4EA5-A79D-EC3E88E02065}" destId="{2B33EC0B-B163-4624-9FD3-70D3168712DB}" srcOrd="1" destOrd="0" presId="urn:microsoft.com/office/officeart/2005/8/layout/orgChart1"/>
    <dgm:cxn modelId="{0BE43671-9CA9-4250-B619-1A2E889C6632}" type="presParOf" srcId="{D6C01DBB-9E94-4EA5-A79D-EC3E88E02065}" destId="{9A968AD3-DD2F-4CB0-88A2-4259EF482B68}" srcOrd="2" destOrd="0" presId="urn:microsoft.com/office/officeart/2005/8/layout/orgChart1"/>
    <dgm:cxn modelId="{CF217507-53B5-4722-9EAA-0C2A0A3244C3}" type="presParOf" srcId="{2A82582B-EF44-4D64-84BF-AF47D791FD7E}" destId="{0C57678A-5C45-4BBB-893F-FF749F6A5F15}" srcOrd="2" destOrd="0" presId="urn:microsoft.com/office/officeart/2005/8/layout/orgChart1"/>
    <dgm:cxn modelId="{0E1E1177-A265-45BC-8A88-D78A3F0E350B}" type="presParOf" srcId="{2A82582B-EF44-4D64-84BF-AF47D791FD7E}" destId="{3E9C50CF-70B5-41C9-8341-3B5B15849306}" srcOrd="3" destOrd="0" presId="urn:microsoft.com/office/officeart/2005/8/layout/orgChart1"/>
    <dgm:cxn modelId="{22FCD46B-1CE4-4AEE-8A12-86B8731B2773}" type="presParOf" srcId="{3E9C50CF-70B5-41C9-8341-3B5B15849306}" destId="{A6F0D058-E20D-4D9B-9CF4-C031A1AA0141}" srcOrd="0" destOrd="0" presId="urn:microsoft.com/office/officeart/2005/8/layout/orgChart1"/>
    <dgm:cxn modelId="{60990A8A-C7A9-4BED-96B1-EF27163F889B}" type="presParOf" srcId="{A6F0D058-E20D-4D9B-9CF4-C031A1AA0141}" destId="{95023219-04F6-4B3F-94C5-CED4A0B03100}" srcOrd="0" destOrd="0" presId="urn:microsoft.com/office/officeart/2005/8/layout/orgChart1"/>
    <dgm:cxn modelId="{49E6AFE0-7AD2-4FBF-954A-5C642E26A660}" type="presParOf" srcId="{A6F0D058-E20D-4D9B-9CF4-C031A1AA0141}" destId="{0823EF61-606B-4561-9C92-C97A3240586A}" srcOrd="1" destOrd="0" presId="urn:microsoft.com/office/officeart/2005/8/layout/orgChart1"/>
    <dgm:cxn modelId="{16A3F1EF-622D-4877-B86C-64083E77EC47}" type="presParOf" srcId="{3E9C50CF-70B5-41C9-8341-3B5B15849306}" destId="{99390D8E-E75E-4101-BA04-6FA19623EAED}" srcOrd="1" destOrd="0" presId="urn:microsoft.com/office/officeart/2005/8/layout/orgChart1"/>
    <dgm:cxn modelId="{C54495BB-8960-4677-9E1E-BD7AEE3F02F8}" type="presParOf" srcId="{3E9C50CF-70B5-41C9-8341-3B5B15849306}" destId="{B4ACBD21-25FB-40F9-A925-70589ED2D0A0}" srcOrd="2" destOrd="0" presId="urn:microsoft.com/office/officeart/2005/8/layout/orgChart1"/>
    <dgm:cxn modelId="{6BD61B8D-3F8D-4BE3-9483-86943C0559DB}" type="presParOf" srcId="{9B0CF000-2028-481B-931E-1A3681DC4315}" destId="{61037536-9086-463E-89A3-BE69981B24B9}" srcOrd="2" destOrd="0" presId="urn:microsoft.com/office/officeart/2005/8/layout/orgChart1"/>
    <dgm:cxn modelId="{49F89FA1-BC1C-4281-B584-E1A315C2EC2E}" type="presParOf" srcId="{6E41899B-5C16-441A-9F14-8D27DD1C6E4B}" destId="{BFAA47CC-A909-4562-BA74-B928A0028DCD}" srcOrd="6" destOrd="0" presId="urn:microsoft.com/office/officeart/2005/8/layout/orgChart1"/>
    <dgm:cxn modelId="{C7E2028E-6BD1-4089-9446-482A4F06E23F}" type="presParOf" srcId="{6E41899B-5C16-441A-9F14-8D27DD1C6E4B}" destId="{E564FDDE-DCF3-4664-9D41-8203B033F51A}" srcOrd="7" destOrd="0" presId="urn:microsoft.com/office/officeart/2005/8/layout/orgChart1"/>
    <dgm:cxn modelId="{BD09B42A-D961-4017-89AB-C218EE23F7AE}" type="presParOf" srcId="{E564FDDE-DCF3-4664-9D41-8203B033F51A}" destId="{8151C13A-96D7-4428-AA63-83AB85434A81}" srcOrd="0" destOrd="0" presId="urn:microsoft.com/office/officeart/2005/8/layout/orgChart1"/>
    <dgm:cxn modelId="{F5490542-E2AA-4662-9656-10B2F0300B73}" type="presParOf" srcId="{8151C13A-96D7-4428-AA63-83AB85434A81}" destId="{91AC6EF6-A0FF-439A-A41F-62EF9AE5D8F1}" srcOrd="0" destOrd="0" presId="urn:microsoft.com/office/officeart/2005/8/layout/orgChart1"/>
    <dgm:cxn modelId="{0178B535-A290-4518-920A-B168E4B0FDA2}" type="presParOf" srcId="{8151C13A-96D7-4428-AA63-83AB85434A81}" destId="{951C6E4F-609A-4DD4-B2EC-3C89518DBD74}" srcOrd="1" destOrd="0" presId="urn:microsoft.com/office/officeart/2005/8/layout/orgChart1"/>
    <dgm:cxn modelId="{ACE580D5-B025-4A15-AF46-E7E18A6B95C3}" type="presParOf" srcId="{E564FDDE-DCF3-4664-9D41-8203B033F51A}" destId="{207BBD38-86D1-4530-BC9C-F5CB526B0A5C}" srcOrd="1" destOrd="0" presId="urn:microsoft.com/office/officeart/2005/8/layout/orgChart1"/>
    <dgm:cxn modelId="{440755D5-8044-4CB3-8C99-A960DB2CF74D}" type="presParOf" srcId="{E564FDDE-DCF3-4664-9D41-8203B033F51A}" destId="{07C47E2D-472B-44A9-8281-B0E604E681B5}" srcOrd="2" destOrd="0" presId="urn:microsoft.com/office/officeart/2005/8/layout/orgChart1"/>
    <dgm:cxn modelId="{04B010FB-6523-407F-A5B1-C0F09BF42F3D}" type="presParOf" srcId="{6E41899B-5C16-441A-9F14-8D27DD1C6E4B}" destId="{BB46F2EE-01E5-4479-8D48-C46B73EA7299}" srcOrd="8" destOrd="0" presId="urn:microsoft.com/office/officeart/2005/8/layout/orgChart1"/>
    <dgm:cxn modelId="{FF92C761-F94E-42EB-9378-C3DBB5D64593}" type="presParOf" srcId="{6E41899B-5C16-441A-9F14-8D27DD1C6E4B}" destId="{F3A8F1AA-480F-4DC8-B479-A7A2B81E1466}" srcOrd="9" destOrd="0" presId="urn:microsoft.com/office/officeart/2005/8/layout/orgChart1"/>
    <dgm:cxn modelId="{2C806959-9391-461A-AB2B-F3A17D44C166}" type="presParOf" srcId="{F3A8F1AA-480F-4DC8-B479-A7A2B81E1466}" destId="{C1460ADC-8299-45AF-A830-5AA47C2D0915}" srcOrd="0" destOrd="0" presId="urn:microsoft.com/office/officeart/2005/8/layout/orgChart1"/>
    <dgm:cxn modelId="{5CF9263E-819E-4930-BAF0-6D5CE170EBB8}" type="presParOf" srcId="{C1460ADC-8299-45AF-A830-5AA47C2D0915}" destId="{458FAC02-2B55-4A37-8A8F-89E3C0B590CA}" srcOrd="0" destOrd="0" presId="urn:microsoft.com/office/officeart/2005/8/layout/orgChart1"/>
    <dgm:cxn modelId="{9E3F971D-DEDD-44E2-B655-75A803C887FC}" type="presParOf" srcId="{C1460ADC-8299-45AF-A830-5AA47C2D0915}" destId="{6E4824FF-FEB1-4C3E-8192-A982667544F1}" srcOrd="1" destOrd="0" presId="urn:microsoft.com/office/officeart/2005/8/layout/orgChart1"/>
    <dgm:cxn modelId="{5E55927B-48B0-4D8A-A391-AF110DC3A18E}" type="presParOf" srcId="{F3A8F1AA-480F-4DC8-B479-A7A2B81E1466}" destId="{84CE8287-5A99-4ABE-AD20-9D2808CD79A1}" srcOrd="1" destOrd="0" presId="urn:microsoft.com/office/officeart/2005/8/layout/orgChart1"/>
    <dgm:cxn modelId="{27EC4A64-3E6E-4708-A9AA-D0777285D922}" type="presParOf" srcId="{F3A8F1AA-480F-4DC8-B479-A7A2B81E1466}" destId="{048E5EF5-28E3-4042-ADC0-F8441A864496}" srcOrd="2" destOrd="0" presId="urn:microsoft.com/office/officeart/2005/8/layout/orgChart1"/>
    <dgm:cxn modelId="{950BACC1-3757-4D18-83B0-0E10C7BD1DFF}" type="presParOf" srcId="{57F8D40B-AF32-44CB-B9C4-A61453DF4DC2}" destId="{2EC12D54-5504-47BE-83E4-001ABF8D0B8E}" srcOrd="2" destOrd="0" presId="urn:microsoft.com/office/officeart/2005/8/layout/orgChart1"/>
    <dgm:cxn modelId="{DC02E4B2-7427-495E-9671-011AC5F6DCF3}" type="presParOf" srcId="{F73683A0-2A73-4B31-AAF9-EF0308DCBB2D}" destId="{BB7D2FBE-90B3-4CE4-A606-5037035F45DB}" srcOrd="2" destOrd="0" presId="urn:microsoft.com/office/officeart/2005/8/layout/orgChart1"/>
    <dgm:cxn modelId="{A3D80EC9-9C2E-49FD-926D-CCC2462FBE1D}" type="presParOf" srcId="{3B0C3E1D-0255-46EB-88DB-D62E9BF15884}" destId="{FCB728EA-07B1-49A3-B605-DE52F3C457C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C5214A-9C37-47EF-808F-78C3DF442844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E1ABBF-84EA-45AD-B2BF-752173656512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برنامه‌ريزي</a:t>
          </a:r>
          <a:endParaRPr lang="en-US">
            <a:cs typeface="Nazanin" pitchFamily="2" charset="-78"/>
          </a:endParaRPr>
        </a:p>
      </dgm:t>
    </dgm:pt>
    <dgm:pt modelId="{D8322B27-851D-4331-91CE-6009C2CB1DF6}" type="parTrans" cxnId="{B8D526E1-90C6-47AA-A242-C1D53039488C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C5723DA8-D237-4A78-92C4-D2672B977BE7}" type="sibTrans" cxnId="{B8D526E1-90C6-47AA-A242-C1D53039488C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D41FBDCF-06B0-479D-AF7B-BCAF2E5ADF9D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سازماندهي</a:t>
          </a:r>
          <a:endParaRPr lang="en-US">
            <a:cs typeface="Nazanin" pitchFamily="2" charset="-78"/>
          </a:endParaRPr>
        </a:p>
      </dgm:t>
    </dgm:pt>
    <dgm:pt modelId="{5769DF85-6ABA-4B95-B305-928A75C47BE9}" type="parTrans" cxnId="{D613A94D-6626-4991-98B5-4DE2A90BFBA1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6E196872-E9A3-4EBB-A30E-494952C98F26}" type="sibTrans" cxnId="{D613A94D-6626-4991-98B5-4DE2A90BFBA1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0CA6A187-1E36-409C-848E-1E5DA32F6CF0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هدايت</a:t>
          </a:r>
          <a:endParaRPr lang="en-US">
            <a:cs typeface="Nazanin" pitchFamily="2" charset="-78"/>
          </a:endParaRPr>
        </a:p>
      </dgm:t>
    </dgm:pt>
    <dgm:pt modelId="{6A3C2B46-03F1-454A-92DC-A1EC8FEA7275}" type="parTrans" cxnId="{50A8C02D-ADE5-46CB-8E77-73C2DDB4924F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04241814-1403-4281-B7BA-0EEB03E96595}" type="sibTrans" cxnId="{50A8C02D-ADE5-46CB-8E77-73C2DDB4924F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A0C76DF9-A6B1-4710-A3F5-0ACDA42F1A34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كنترل</a:t>
          </a:r>
          <a:endParaRPr lang="en-US">
            <a:cs typeface="Nazanin" pitchFamily="2" charset="-78"/>
          </a:endParaRPr>
        </a:p>
      </dgm:t>
    </dgm:pt>
    <dgm:pt modelId="{B452385D-FB3B-4F1B-81A3-13B15293AB5C}" type="parTrans" cxnId="{20E64E46-A721-4301-A816-E6D1AB5D5DD4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290910E3-8526-44C8-8CDF-5B783B4B503A}" type="sibTrans" cxnId="{20E64E46-A721-4301-A816-E6D1AB5D5DD4}">
      <dgm:prSet/>
      <dgm:spPr/>
      <dgm:t>
        <a:bodyPr/>
        <a:lstStyle/>
        <a:p>
          <a:endParaRPr lang="en-US">
            <a:ln w="28575">
              <a:solidFill>
                <a:schemeClr val="tx1"/>
              </a:solidFill>
            </a:ln>
            <a:cs typeface="Nazanin" pitchFamily="2" charset="-78"/>
          </a:endParaRPr>
        </a:p>
      </dgm:t>
    </dgm:pt>
    <dgm:pt modelId="{3DC2A09B-8107-4EAE-B009-9B92E81844A3}" type="pres">
      <dgm:prSet presAssocID="{C3C5214A-9C37-47EF-808F-78C3DF44284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16FF6FA-3E0C-4E7D-BA4C-BDF9557FE1D3}" type="pres">
      <dgm:prSet presAssocID="{99E1ABBF-84EA-45AD-B2BF-75217365651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831C0E-0FE2-41ED-A0F0-CC22E2837A60}" type="pres">
      <dgm:prSet presAssocID="{99E1ABBF-84EA-45AD-B2BF-752173656512}" presName="spNode" presStyleCnt="0"/>
      <dgm:spPr/>
    </dgm:pt>
    <dgm:pt modelId="{2529749B-B632-48AF-976B-9986E5EB8E7D}" type="pres">
      <dgm:prSet presAssocID="{C5723DA8-D237-4A78-92C4-D2672B977BE7}" presName="sibTrans" presStyleLbl="sibTrans1D1" presStyleIdx="0" presStyleCnt="4"/>
      <dgm:spPr/>
      <dgm:t>
        <a:bodyPr/>
        <a:lstStyle/>
        <a:p>
          <a:endParaRPr lang="en-US"/>
        </a:p>
      </dgm:t>
    </dgm:pt>
    <dgm:pt modelId="{535E5895-44EB-48AB-AD18-3881BDA0C898}" type="pres">
      <dgm:prSet presAssocID="{D41FBDCF-06B0-479D-AF7B-BCAF2E5ADF9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6F2D3C-A292-4A4B-AAC8-6C80034B9435}" type="pres">
      <dgm:prSet presAssocID="{D41FBDCF-06B0-479D-AF7B-BCAF2E5ADF9D}" presName="spNode" presStyleCnt="0"/>
      <dgm:spPr/>
    </dgm:pt>
    <dgm:pt modelId="{CA7D8378-BD79-42D4-87D9-B87DA63672BD}" type="pres">
      <dgm:prSet presAssocID="{6E196872-E9A3-4EBB-A30E-494952C98F26}" presName="sibTrans" presStyleLbl="sibTrans1D1" presStyleIdx="1" presStyleCnt="4"/>
      <dgm:spPr/>
      <dgm:t>
        <a:bodyPr/>
        <a:lstStyle/>
        <a:p>
          <a:endParaRPr lang="en-US"/>
        </a:p>
      </dgm:t>
    </dgm:pt>
    <dgm:pt modelId="{DC4CAE83-1237-4C97-A02E-9A8DD938ED83}" type="pres">
      <dgm:prSet presAssocID="{0CA6A187-1E36-409C-848E-1E5DA32F6CF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E4748A-5FAD-430E-9583-8B68B9E5A0DC}" type="pres">
      <dgm:prSet presAssocID="{0CA6A187-1E36-409C-848E-1E5DA32F6CF0}" presName="spNode" presStyleCnt="0"/>
      <dgm:spPr/>
    </dgm:pt>
    <dgm:pt modelId="{9BA70C63-1A24-47AC-9F3B-E4F308AF3AE0}" type="pres">
      <dgm:prSet presAssocID="{04241814-1403-4281-B7BA-0EEB03E96595}" presName="sibTrans" presStyleLbl="sibTrans1D1" presStyleIdx="2" presStyleCnt="4"/>
      <dgm:spPr/>
      <dgm:t>
        <a:bodyPr/>
        <a:lstStyle/>
        <a:p>
          <a:endParaRPr lang="en-US"/>
        </a:p>
      </dgm:t>
    </dgm:pt>
    <dgm:pt modelId="{5021D0FF-67E9-4F4C-AE9E-4F25CFB30DDF}" type="pres">
      <dgm:prSet presAssocID="{A0C76DF9-A6B1-4710-A3F5-0ACDA42F1A3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54AA1B-5B34-4D58-BC46-28C4D0FCDF3D}" type="pres">
      <dgm:prSet presAssocID="{A0C76DF9-A6B1-4710-A3F5-0ACDA42F1A34}" presName="spNode" presStyleCnt="0"/>
      <dgm:spPr/>
    </dgm:pt>
    <dgm:pt modelId="{B04C2806-B120-4FEA-943E-B4656FA25425}" type="pres">
      <dgm:prSet presAssocID="{290910E3-8526-44C8-8CDF-5B783B4B503A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B8D526E1-90C6-47AA-A242-C1D53039488C}" srcId="{C3C5214A-9C37-47EF-808F-78C3DF442844}" destId="{99E1ABBF-84EA-45AD-B2BF-752173656512}" srcOrd="0" destOrd="0" parTransId="{D8322B27-851D-4331-91CE-6009C2CB1DF6}" sibTransId="{C5723DA8-D237-4A78-92C4-D2672B977BE7}"/>
    <dgm:cxn modelId="{CB9323F0-46A6-4BB2-BE5F-FE0A9EFFD22D}" type="presOf" srcId="{99E1ABBF-84EA-45AD-B2BF-752173656512}" destId="{316FF6FA-3E0C-4E7D-BA4C-BDF9557FE1D3}" srcOrd="0" destOrd="0" presId="urn:microsoft.com/office/officeart/2005/8/layout/cycle5"/>
    <dgm:cxn modelId="{20E64E46-A721-4301-A816-E6D1AB5D5DD4}" srcId="{C3C5214A-9C37-47EF-808F-78C3DF442844}" destId="{A0C76DF9-A6B1-4710-A3F5-0ACDA42F1A34}" srcOrd="3" destOrd="0" parTransId="{B452385D-FB3B-4F1B-81A3-13B15293AB5C}" sibTransId="{290910E3-8526-44C8-8CDF-5B783B4B503A}"/>
    <dgm:cxn modelId="{E4CD6D1B-9236-405C-A5A2-C060CCF34664}" type="presOf" srcId="{A0C76DF9-A6B1-4710-A3F5-0ACDA42F1A34}" destId="{5021D0FF-67E9-4F4C-AE9E-4F25CFB30DDF}" srcOrd="0" destOrd="0" presId="urn:microsoft.com/office/officeart/2005/8/layout/cycle5"/>
    <dgm:cxn modelId="{549CC4FE-F263-4A4F-9E60-3481D1857B51}" type="presOf" srcId="{6E196872-E9A3-4EBB-A30E-494952C98F26}" destId="{CA7D8378-BD79-42D4-87D9-B87DA63672BD}" srcOrd="0" destOrd="0" presId="urn:microsoft.com/office/officeart/2005/8/layout/cycle5"/>
    <dgm:cxn modelId="{E5520999-0475-4215-9B01-3A08D3AD85EC}" type="presOf" srcId="{C3C5214A-9C37-47EF-808F-78C3DF442844}" destId="{3DC2A09B-8107-4EAE-B009-9B92E81844A3}" srcOrd="0" destOrd="0" presId="urn:microsoft.com/office/officeart/2005/8/layout/cycle5"/>
    <dgm:cxn modelId="{D059F6F8-AB57-4152-8BC7-CCDB2F91FD59}" type="presOf" srcId="{0CA6A187-1E36-409C-848E-1E5DA32F6CF0}" destId="{DC4CAE83-1237-4C97-A02E-9A8DD938ED83}" srcOrd="0" destOrd="0" presId="urn:microsoft.com/office/officeart/2005/8/layout/cycle5"/>
    <dgm:cxn modelId="{C6DEE4B1-A4E1-45BE-B10B-3B0D3E217C30}" type="presOf" srcId="{290910E3-8526-44C8-8CDF-5B783B4B503A}" destId="{B04C2806-B120-4FEA-943E-B4656FA25425}" srcOrd="0" destOrd="0" presId="urn:microsoft.com/office/officeart/2005/8/layout/cycle5"/>
    <dgm:cxn modelId="{90AC91E9-2E25-4B84-B7BD-F4DB5D55EFFD}" type="presOf" srcId="{04241814-1403-4281-B7BA-0EEB03E96595}" destId="{9BA70C63-1A24-47AC-9F3B-E4F308AF3AE0}" srcOrd="0" destOrd="0" presId="urn:microsoft.com/office/officeart/2005/8/layout/cycle5"/>
    <dgm:cxn modelId="{50A8C02D-ADE5-46CB-8E77-73C2DDB4924F}" srcId="{C3C5214A-9C37-47EF-808F-78C3DF442844}" destId="{0CA6A187-1E36-409C-848E-1E5DA32F6CF0}" srcOrd="2" destOrd="0" parTransId="{6A3C2B46-03F1-454A-92DC-A1EC8FEA7275}" sibTransId="{04241814-1403-4281-B7BA-0EEB03E96595}"/>
    <dgm:cxn modelId="{70419A2F-2DC4-4D3F-A8D7-845EED373A3A}" type="presOf" srcId="{C5723DA8-D237-4A78-92C4-D2672B977BE7}" destId="{2529749B-B632-48AF-976B-9986E5EB8E7D}" srcOrd="0" destOrd="0" presId="urn:microsoft.com/office/officeart/2005/8/layout/cycle5"/>
    <dgm:cxn modelId="{71925E9D-3116-438B-B2A9-2F0FA2E51941}" type="presOf" srcId="{D41FBDCF-06B0-479D-AF7B-BCAF2E5ADF9D}" destId="{535E5895-44EB-48AB-AD18-3881BDA0C898}" srcOrd="0" destOrd="0" presId="urn:microsoft.com/office/officeart/2005/8/layout/cycle5"/>
    <dgm:cxn modelId="{D613A94D-6626-4991-98B5-4DE2A90BFBA1}" srcId="{C3C5214A-9C37-47EF-808F-78C3DF442844}" destId="{D41FBDCF-06B0-479D-AF7B-BCAF2E5ADF9D}" srcOrd="1" destOrd="0" parTransId="{5769DF85-6ABA-4B95-B305-928A75C47BE9}" sibTransId="{6E196872-E9A3-4EBB-A30E-494952C98F26}"/>
    <dgm:cxn modelId="{91592D13-214B-4582-98F9-BD79A6096690}" type="presParOf" srcId="{3DC2A09B-8107-4EAE-B009-9B92E81844A3}" destId="{316FF6FA-3E0C-4E7D-BA4C-BDF9557FE1D3}" srcOrd="0" destOrd="0" presId="urn:microsoft.com/office/officeart/2005/8/layout/cycle5"/>
    <dgm:cxn modelId="{E59B6D58-2D5C-4F28-9F44-62A171AA660B}" type="presParOf" srcId="{3DC2A09B-8107-4EAE-B009-9B92E81844A3}" destId="{62831C0E-0FE2-41ED-A0F0-CC22E2837A60}" srcOrd="1" destOrd="0" presId="urn:microsoft.com/office/officeart/2005/8/layout/cycle5"/>
    <dgm:cxn modelId="{283250FE-89CA-4A9F-B62F-BE7996D6C8A0}" type="presParOf" srcId="{3DC2A09B-8107-4EAE-B009-9B92E81844A3}" destId="{2529749B-B632-48AF-976B-9986E5EB8E7D}" srcOrd="2" destOrd="0" presId="urn:microsoft.com/office/officeart/2005/8/layout/cycle5"/>
    <dgm:cxn modelId="{295A2B57-52E4-48E5-8C5E-FDB9EF3723DD}" type="presParOf" srcId="{3DC2A09B-8107-4EAE-B009-9B92E81844A3}" destId="{535E5895-44EB-48AB-AD18-3881BDA0C898}" srcOrd="3" destOrd="0" presId="urn:microsoft.com/office/officeart/2005/8/layout/cycle5"/>
    <dgm:cxn modelId="{AD49D7D2-7A1C-4F6D-A7C1-D4F8B5639520}" type="presParOf" srcId="{3DC2A09B-8107-4EAE-B009-9B92E81844A3}" destId="{186F2D3C-A292-4A4B-AAC8-6C80034B9435}" srcOrd="4" destOrd="0" presId="urn:microsoft.com/office/officeart/2005/8/layout/cycle5"/>
    <dgm:cxn modelId="{A9A753CE-3394-46D7-A46B-FED6C4775D4B}" type="presParOf" srcId="{3DC2A09B-8107-4EAE-B009-9B92E81844A3}" destId="{CA7D8378-BD79-42D4-87D9-B87DA63672BD}" srcOrd="5" destOrd="0" presId="urn:microsoft.com/office/officeart/2005/8/layout/cycle5"/>
    <dgm:cxn modelId="{358EEADC-08A4-481F-B7B9-883CCF55F7A7}" type="presParOf" srcId="{3DC2A09B-8107-4EAE-B009-9B92E81844A3}" destId="{DC4CAE83-1237-4C97-A02E-9A8DD938ED83}" srcOrd="6" destOrd="0" presId="urn:microsoft.com/office/officeart/2005/8/layout/cycle5"/>
    <dgm:cxn modelId="{F7C9ACF5-5A3B-4CDD-83C9-1C2C334EA2F8}" type="presParOf" srcId="{3DC2A09B-8107-4EAE-B009-9B92E81844A3}" destId="{76E4748A-5FAD-430E-9583-8B68B9E5A0DC}" srcOrd="7" destOrd="0" presId="urn:microsoft.com/office/officeart/2005/8/layout/cycle5"/>
    <dgm:cxn modelId="{AF055FF9-A71F-4795-A63B-8018D452C9D6}" type="presParOf" srcId="{3DC2A09B-8107-4EAE-B009-9B92E81844A3}" destId="{9BA70C63-1A24-47AC-9F3B-E4F308AF3AE0}" srcOrd="8" destOrd="0" presId="urn:microsoft.com/office/officeart/2005/8/layout/cycle5"/>
    <dgm:cxn modelId="{92E7A7AA-AF47-42A0-87AE-66D402DED0E5}" type="presParOf" srcId="{3DC2A09B-8107-4EAE-B009-9B92E81844A3}" destId="{5021D0FF-67E9-4F4C-AE9E-4F25CFB30DDF}" srcOrd="9" destOrd="0" presId="urn:microsoft.com/office/officeart/2005/8/layout/cycle5"/>
    <dgm:cxn modelId="{DBF13244-5C90-4D96-8E98-07A5F43F2F9D}" type="presParOf" srcId="{3DC2A09B-8107-4EAE-B009-9B92E81844A3}" destId="{2454AA1B-5B34-4D58-BC46-28C4D0FCDF3D}" srcOrd="10" destOrd="0" presId="urn:microsoft.com/office/officeart/2005/8/layout/cycle5"/>
    <dgm:cxn modelId="{C6BB95A1-E200-4F19-BBED-722D2E0CE660}" type="presParOf" srcId="{3DC2A09B-8107-4EAE-B009-9B92E81844A3}" destId="{B04C2806-B120-4FEA-943E-B4656FA25425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2D1A98-5FD4-4423-8D4E-0A76A929D138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2FE070-4DD1-454A-B9FA-8814DB1D852B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متخصص</a:t>
          </a:r>
          <a:endParaRPr lang="en-US">
            <a:cs typeface="Nazanin" pitchFamily="2" charset="-78"/>
          </a:endParaRPr>
        </a:p>
      </dgm:t>
    </dgm:pt>
    <dgm:pt modelId="{2EA5E4A2-7209-4962-8271-3EA7FAE4F609}" type="parTrans" cxnId="{C7CC0610-F911-47B0-93C6-CD501FBF0945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77486D09-6AAA-40E6-93EA-5A88A5E47C5C}" type="sibTrans" cxnId="{C7CC0610-F911-47B0-93C6-CD501FBF0945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9234486A-62EB-40CC-93DE-1DB034239402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منسجم</a:t>
          </a:r>
          <a:endParaRPr lang="en-US">
            <a:cs typeface="Nazanin" pitchFamily="2" charset="-78"/>
          </a:endParaRPr>
        </a:p>
      </dgm:t>
    </dgm:pt>
    <dgm:pt modelId="{C6B38FEA-4546-4B8C-A130-CB274210BDBB}" type="parTrans" cxnId="{B3015686-025C-442B-B07F-68C617504EEF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7DF8B1B7-329B-46A8-9DF5-E17E1335684A}" type="sibTrans" cxnId="{B3015686-025C-442B-B07F-68C617504EEF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87D39BAB-B396-4133-9A5E-9060D10A4158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منظم</a:t>
          </a:r>
          <a:endParaRPr lang="en-US">
            <a:cs typeface="Nazanin" pitchFamily="2" charset="-78"/>
          </a:endParaRPr>
        </a:p>
      </dgm:t>
    </dgm:pt>
    <dgm:pt modelId="{2DE246E1-F93F-45B5-A1D1-1FE78B209EFF}" type="parTrans" cxnId="{A4776CE0-90C8-497B-8569-59506EAEE723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CD1E9B40-0A1F-407D-B4AC-4C171B180ABA}" type="sibTrans" cxnId="{A4776CE0-90C8-497B-8569-59506EAEE723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1AF12FC8-F4FA-46FC-B0CD-4D5BE2096CDA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معتبر</a:t>
          </a:r>
          <a:endParaRPr lang="en-US">
            <a:cs typeface="Nazanin" pitchFamily="2" charset="-78"/>
          </a:endParaRPr>
        </a:p>
      </dgm:t>
    </dgm:pt>
    <dgm:pt modelId="{71A3063A-53E9-4164-B3A7-BEF5E8163D52}" type="parTrans" cxnId="{439D9561-C013-42CD-9409-7DC4B253B4F3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CF3E4EF7-1AA7-4F8E-B74D-03F673F311D5}" type="sibTrans" cxnId="{439D9561-C013-42CD-9409-7DC4B253B4F3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7A9F3697-0B71-450C-96B4-A769734DC04E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ناوابسته</a:t>
          </a:r>
          <a:endParaRPr lang="en-US">
            <a:cs typeface="Nazanin" pitchFamily="2" charset="-78"/>
          </a:endParaRPr>
        </a:p>
      </dgm:t>
    </dgm:pt>
    <dgm:pt modelId="{7A6BD352-9E6E-4671-A0D6-CBCEEE1FC453}" type="parTrans" cxnId="{E538602D-4170-4ADB-86AC-A6BC6DE12B52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4B2679A4-AC45-485A-A930-5781C1F3B265}" type="sibTrans" cxnId="{E538602D-4170-4ADB-86AC-A6BC6DE12B52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11983CD6-DFE0-4184-992F-7370147DA4B5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با اخلاق</a:t>
          </a:r>
          <a:endParaRPr lang="en-US">
            <a:cs typeface="Nazanin" pitchFamily="2" charset="-78"/>
          </a:endParaRPr>
        </a:p>
      </dgm:t>
    </dgm:pt>
    <dgm:pt modelId="{D89AE3BE-E40A-4735-8A45-05B18D955ED3}" type="parTrans" cxnId="{C0C2C86A-6C31-45E2-AE1D-C5FD10ECFF8D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A7E05A16-6098-4394-9AFE-A2D89687873E}" type="sibTrans" cxnId="{C0C2C86A-6C31-45E2-AE1D-C5FD10ECFF8D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FB7C8F0C-603B-44B2-B259-4BB6EBE9FCB8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حرفه‌اي</a:t>
          </a:r>
          <a:endParaRPr lang="en-US">
            <a:cs typeface="Nazanin" pitchFamily="2" charset="-78"/>
          </a:endParaRPr>
        </a:p>
      </dgm:t>
    </dgm:pt>
    <dgm:pt modelId="{DB1853F4-EE56-491E-BF78-3C7FC3909ABC}" type="parTrans" cxnId="{C421ECAE-1140-42E0-A2EB-88D8BB4F77DF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FBC69F04-2113-4931-8492-A1EF9A939BD4}" type="sibTrans" cxnId="{C421ECAE-1140-42E0-A2EB-88D8BB4F77DF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2244D86C-51D8-4360-A25D-39520406FD71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همگرا</a:t>
          </a:r>
          <a:endParaRPr lang="en-US">
            <a:cs typeface="Nazanin" pitchFamily="2" charset="-78"/>
          </a:endParaRPr>
        </a:p>
      </dgm:t>
    </dgm:pt>
    <dgm:pt modelId="{48A2BAAE-D5F8-4E79-9513-7FF254EDDE9E}" type="parTrans" cxnId="{2734AEAF-9780-41C2-B79C-046EF22BB031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EFE06547-BB00-4C77-9D0C-552D60C61196}" type="sibTrans" cxnId="{2734AEAF-9780-41C2-B79C-046EF22BB031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6300E734-2220-4612-A3CA-C1D765583004}" type="pres">
      <dgm:prSet presAssocID="{442D1A98-5FD4-4423-8D4E-0A76A929D13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B39072-8E44-428D-83F3-B0F2DCF8103F}" type="pres">
      <dgm:prSet presAssocID="{082FE070-4DD1-454A-B9FA-8814DB1D852B}" presName="Name5" presStyleLbl="venn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3339F1-2F86-44D2-AC8D-70D4579326D7}" type="pres">
      <dgm:prSet presAssocID="{77486D09-6AAA-40E6-93EA-5A88A5E47C5C}" presName="space" presStyleCnt="0"/>
      <dgm:spPr/>
    </dgm:pt>
    <dgm:pt modelId="{D5024BC5-E615-44FD-B946-D3E4B0F7B051}" type="pres">
      <dgm:prSet presAssocID="{87D39BAB-B396-4133-9A5E-9060D10A4158}" presName="Name5" presStyleLbl="venn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3EE24C-DBF0-44B3-B28F-CE2F1BEDB095}" type="pres">
      <dgm:prSet presAssocID="{CD1E9B40-0A1F-407D-B4AC-4C171B180ABA}" presName="space" presStyleCnt="0"/>
      <dgm:spPr/>
    </dgm:pt>
    <dgm:pt modelId="{F7FBC5EA-B65A-43E8-B29E-DB30E4B9B1DE}" type="pres">
      <dgm:prSet presAssocID="{1AF12FC8-F4FA-46FC-B0CD-4D5BE2096CDA}" presName="Name5" presStyleLbl="venn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538DD3-0F78-4F22-8878-DF6C38CC9C51}" type="pres">
      <dgm:prSet presAssocID="{CF3E4EF7-1AA7-4F8E-B74D-03F673F311D5}" presName="space" presStyleCnt="0"/>
      <dgm:spPr/>
    </dgm:pt>
    <dgm:pt modelId="{93EB2603-E4A4-4103-95B7-37BBCE9BE508}" type="pres">
      <dgm:prSet presAssocID="{7A9F3697-0B71-450C-96B4-A769734DC04E}" presName="Name5" presStyleLbl="venn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1FA46D-5675-42DF-8B74-493E3BD86C83}" type="pres">
      <dgm:prSet presAssocID="{4B2679A4-AC45-485A-A930-5781C1F3B265}" presName="space" presStyleCnt="0"/>
      <dgm:spPr/>
    </dgm:pt>
    <dgm:pt modelId="{7CEEC39D-3D5B-43B0-B4F3-D69F47D0F4B2}" type="pres">
      <dgm:prSet presAssocID="{11983CD6-DFE0-4184-992F-7370147DA4B5}" presName="Name5" presStyleLbl="venn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0FC133-0529-412F-824D-0E653FA823E2}" type="pres">
      <dgm:prSet presAssocID="{A7E05A16-6098-4394-9AFE-A2D89687873E}" presName="space" presStyleCnt="0"/>
      <dgm:spPr/>
    </dgm:pt>
    <dgm:pt modelId="{31F00560-5D0C-41FD-8161-A22383CA957A}" type="pres">
      <dgm:prSet presAssocID="{FB7C8F0C-603B-44B2-B259-4BB6EBE9FCB8}" presName="Name5" presStyleLbl="venn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D8B506-D61E-41EE-A7FC-7EFDD014FE57}" type="pres">
      <dgm:prSet presAssocID="{FBC69F04-2113-4931-8492-A1EF9A939BD4}" presName="space" presStyleCnt="0"/>
      <dgm:spPr/>
    </dgm:pt>
    <dgm:pt modelId="{1271E9B8-60AB-4DD6-BDB3-08A66EBD4712}" type="pres">
      <dgm:prSet presAssocID="{2244D86C-51D8-4360-A25D-39520406FD71}" presName="Name5" presStyleLbl="venn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3917B8-9B08-4B8F-AA64-50BE6C20496D}" type="pres">
      <dgm:prSet presAssocID="{EFE06547-BB00-4C77-9D0C-552D60C61196}" presName="space" presStyleCnt="0"/>
      <dgm:spPr/>
    </dgm:pt>
    <dgm:pt modelId="{03D0E276-A38B-4E5C-A0F1-13B1276A07DC}" type="pres">
      <dgm:prSet presAssocID="{9234486A-62EB-40CC-93DE-1DB034239402}" presName="Name5" presStyleLbl="venn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17F5BC-A2E4-4A9D-B212-B1AAB9C4ED67}" type="presOf" srcId="{11983CD6-DFE0-4184-992F-7370147DA4B5}" destId="{7CEEC39D-3D5B-43B0-B4F3-D69F47D0F4B2}" srcOrd="0" destOrd="0" presId="urn:microsoft.com/office/officeart/2005/8/layout/venn3"/>
    <dgm:cxn modelId="{A4776CE0-90C8-497B-8569-59506EAEE723}" srcId="{442D1A98-5FD4-4423-8D4E-0A76A929D138}" destId="{87D39BAB-B396-4133-9A5E-9060D10A4158}" srcOrd="1" destOrd="0" parTransId="{2DE246E1-F93F-45B5-A1D1-1FE78B209EFF}" sibTransId="{CD1E9B40-0A1F-407D-B4AC-4C171B180ABA}"/>
    <dgm:cxn modelId="{C7CC0610-F911-47B0-93C6-CD501FBF0945}" srcId="{442D1A98-5FD4-4423-8D4E-0A76A929D138}" destId="{082FE070-4DD1-454A-B9FA-8814DB1D852B}" srcOrd="0" destOrd="0" parTransId="{2EA5E4A2-7209-4962-8271-3EA7FAE4F609}" sibTransId="{77486D09-6AAA-40E6-93EA-5A88A5E47C5C}"/>
    <dgm:cxn modelId="{CA854E75-D0D3-4DB5-B078-EA1646347CEC}" type="presOf" srcId="{442D1A98-5FD4-4423-8D4E-0A76A929D138}" destId="{6300E734-2220-4612-A3CA-C1D765583004}" srcOrd="0" destOrd="0" presId="urn:microsoft.com/office/officeart/2005/8/layout/venn3"/>
    <dgm:cxn modelId="{DEADEEE4-123D-4A78-90D9-F05CC4128041}" type="presOf" srcId="{1AF12FC8-F4FA-46FC-B0CD-4D5BE2096CDA}" destId="{F7FBC5EA-B65A-43E8-B29E-DB30E4B9B1DE}" srcOrd="0" destOrd="0" presId="urn:microsoft.com/office/officeart/2005/8/layout/venn3"/>
    <dgm:cxn modelId="{77F5195D-13FD-4148-AE7B-A6D5F6E6D095}" type="presOf" srcId="{FB7C8F0C-603B-44B2-B259-4BB6EBE9FCB8}" destId="{31F00560-5D0C-41FD-8161-A22383CA957A}" srcOrd="0" destOrd="0" presId="urn:microsoft.com/office/officeart/2005/8/layout/venn3"/>
    <dgm:cxn modelId="{FA49A3F7-C1FC-47BA-BAA1-46F7747DDA8B}" type="presOf" srcId="{87D39BAB-B396-4133-9A5E-9060D10A4158}" destId="{D5024BC5-E615-44FD-B946-D3E4B0F7B051}" srcOrd="0" destOrd="0" presId="urn:microsoft.com/office/officeart/2005/8/layout/venn3"/>
    <dgm:cxn modelId="{C0C2C86A-6C31-45E2-AE1D-C5FD10ECFF8D}" srcId="{442D1A98-5FD4-4423-8D4E-0A76A929D138}" destId="{11983CD6-DFE0-4184-992F-7370147DA4B5}" srcOrd="4" destOrd="0" parTransId="{D89AE3BE-E40A-4735-8A45-05B18D955ED3}" sibTransId="{A7E05A16-6098-4394-9AFE-A2D89687873E}"/>
    <dgm:cxn modelId="{E538602D-4170-4ADB-86AC-A6BC6DE12B52}" srcId="{442D1A98-5FD4-4423-8D4E-0A76A929D138}" destId="{7A9F3697-0B71-450C-96B4-A769734DC04E}" srcOrd="3" destOrd="0" parTransId="{7A6BD352-9E6E-4671-A0D6-CBCEEE1FC453}" sibTransId="{4B2679A4-AC45-485A-A930-5781C1F3B265}"/>
    <dgm:cxn modelId="{B3015686-025C-442B-B07F-68C617504EEF}" srcId="{442D1A98-5FD4-4423-8D4E-0A76A929D138}" destId="{9234486A-62EB-40CC-93DE-1DB034239402}" srcOrd="7" destOrd="0" parTransId="{C6B38FEA-4546-4B8C-A130-CB274210BDBB}" sibTransId="{7DF8B1B7-329B-46A8-9DF5-E17E1335684A}"/>
    <dgm:cxn modelId="{130F0D92-EDAB-4EBD-993A-9326B045EBA6}" type="presOf" srcId="{7A9F3697-0B71-450C-96B4-A769734DC04E}" destId="{93EB2603-E4A4-4103-95B7-37BBCE9BE508}" srcOrd="0" destOrd="0" presId="urn:microsoft.com/office/officeart/2005/8/layout/venn3"/>
    <dgm:cxn modelId="{5D80B0B2-98F6-4AAB-950B-DA8243724912}" type="presOf" srcId="{9234486A-62EB-40CC-93DE-1DB034239402}" destId="{03D0E276-A38B-4E5C-A0F1-13B1276A07DC}" srcOrd="0" destOrd="0" presId="urn:microsoft.com/office/officeart/2005/8/layout/venn3"/>
    <dgm:cxn modelId="{2734AEAF-9780-41C2-B79C-046EF22BB031}" srcId="{442D1A98-5FD4-4423-8D4E-0A76A929D138}" destId="{2244D86C-51D8-4360-A25D-39520406FD71}" srcOrd="6" destOrd="0" parTransId="{48A2BAAE-D5F8-4E79-9513-7FF254EDDE9E}" sibTransId="{EFE06547-BB00-4C77-9D0C-552D60C61196}"/>
    <dgm:cxn modelId="{C421ECAE-1140-42E0-A2EB-88D8BB4F77DF}" srcId="{442D1A98-5FD4-4423-8D4E-0A76A929D138}" destId="{FB7C8F0C-603B-44B2-B259-4BB6EBE9FCB8}" srcOrd="5" destOrd="0" parTransId="{DB1853F4-EE56-491E-BF78-3C7FC3909ABC}" sibTransId="{FBC69F04-2113-4931-8492-A1EF9A939BD4}"/>
    <dgm:cxn modelId="{439D9561-C013-42CD-9409-7DC4B253B4F3}" srcId="{442D1A98-5FD4-4423-8D4E-0A76A929D138}" destId="{1AF12FC8-F4FA-46FC-B0CD-4D5BE2096CDA}" srcOrd="2" destOrd="0" parTransId="{71A3063A-53E9-4164-B3A7-BEF5E8163D52}" sibTransId="{CF3E4EF7-1AA7-4F8E-B74D-03F673F311D5}"/>
    <dgm:cxn modelId="{D8595004-145E-4778-BCAF-64192D8F7F4E}" type="presOf" srcId="{2244D86C-51D8-4360-A25D-39520406FD71}" destId="{1271E9B8-60AB-4DD6-BDB3-08A66EBD4712}" srcOrd="0" destOrd="0" presId="urn:microsoft.com/office/officeart/2005/8/layout/venn3"/>
    <dgm:cxn modelId="{B0BD5541-571B-4728-BF77-9514057118F3}" type="presOf" srcId="{082FE070-4DD1-454A-B9FA-8814DB1D852B}" destId="{97B39072-8E44-428D-83F3-B0F2DCF8103F}" srcOrd="0" destOrd="0" presId="urn:microsoft.com/office/officeart/2005/8/layout/venn3"/>
    <dgm:cxn modelId="{FD0C4C09-62A0-4BDC-A545-666C1EBA817A}" type="presParOf" srcId="{6300E734-2220-4612-A3CA-C1D765583004}" destId="{97B39072-8E44-428D-83F3-B0F2DCF8103F}" srcOrd="0" destOrd="0" presId="urn:microsoft.com/office/officeart/2005/8/layout/venn3"/>
    <dgm:cxn modelId="{A09648C1-DB2E-45A2-AD2F-E7DFF5A3438A}" type="presParOf" srcId="{6300E734-2220-4612-A3CA-C1D765583004}" destId="{563339F1-2F86-44D2-AC8D-70D4579326D7}" srcOrd="1" destOrd="0" presId="urn:microsoft.com/office/officeart/2005/8/layout/venn3"/>
    <dgm:cxn modelId="{423B3C9C-E462-4114-9911-93EF207B88AB}" type="presParOf" srcId="{6300E734-2220-4612-A3CA-C1D765583004}" destId="{D5024BC5-E615-44FD-B946-D3E4B0F7B051}" srcOrd="2" destOrd="0" presId="urn:microsoft.com/office/officeart/2005/8/layout/venn3"/>
    <dgm:cxn modelId="{5484B023-31F3-4F10-A558-F5A973C44BDB}" type="presParOf" srcId="{6300E734-2220-4612-A3CA-C1D765583004}" destId="{A93EE24C-DBF0-44B3-B28F-CE2F1BEDB095}" srcOrd="3" destOrd="0" presId="urn:microsoft.com/office/officeart/2005/8/layout/venn3"/>
    <dgm:cxn modelId="{D2085B03-0846-49DE-8AA8-A6D41B1169C5}" type="presParOf" srcId="{6300E734-2220-4612-A3CA-C1D765583004}" destId="{F7FBC5EA-B65A-43E8-B29E-DB30E4B9B1DE}" srcOrd="4" destOrd="0" presId="urn:microsoft.com/office/officeart/2005/8/layout/venn3"/>
    <dgm:cxn modelId="{B4968061-92DB-45B8-AF06-40D828C03795}" type="presParOf" srcId="{6300E734-2220-4612-A3CA-C1D765583004}" destId="{6D538DD3-0F78-4F22-8878-DF6C38CC9C51}" srcOrd="5" destOrd="0" presId="urn:microsoft.com/office/officeart/2005/8/layout/venn3"/>
    <dgm:cxn modelId="{A07E7950-426C-4206-8570-935F377674F3}" type="presParOf" srcId="{6300E734-2220-4612-A3CA-C1D765583004}" destId="{93EB2603-E4A4-4103-95B7-37BBCE9BE508}" srcOrd="6" destOrd="0" presId="urn:microsoft.com/office/officeart/2005/8/layout/venn3"/>
    <dgm:cxn modelId="{6EC08F30-F0DA-4A61-8B25-F84804A41587}" type="presParOf" srcId="{6300E734-2220-4612-A3CA-C1D765583004}" destId="{A31FA46D-5675-42DF-8B74-493E3BD86C83}" srcOrd="7" destOrd="0" presId="urn:microsoft.com/office/officeart/2005/8/layout/venn3"/>
    <dgm:cxn modelId="{A4FF1347-9C50-4216-A733-DB9C4DE2337E}" type="presParOf" srcId="{6300E734-2220-4612-A3CA-C1D765583004}" destId="{7CEEC39D-3D5B-43B0-B4F3-D69F47D0F4B2}" srcOrd="8" destOrd="0" presId="urn:microsoft.com/office/officeart/2005/8/layout/venn3"/>
    <dgm:cxn modelId="{79E72D28-82B8-4923-8F32-52E0B3C13FFF}" type="presParOf" srcId="{6300E734-2220-4612-A3CA-C1D765583004}" destId="{2D0FC133-0529-412F-824D-0E653FA823E2}" srcOrd="9" destOrd="0" presId="urn:microsoft.com/office/officeart/2005/8/layout/venn3"/>
    <dgm:cxn modelId="{99E78E38-4E2D-40E0-9AF7-791530C516E2}" type="presParOf" srcId="{6300E734-2220-4612-A3CA-C1D765583004}" destId="{31F00560-5D0C-41FD-8161-A22383CA957A}" srcOrd="10" destOrd="0" presId="urn:microsoft.com/office/officeart/2005/8/layout/venn3"/>
    <dgm:cxn modelId="{9B0792E7-1096-4373-9A3E-F12AD566A163}" type="presParOf" srcId="{6300E734-2220-4612-A3CA-C1D765583004}" destId="{59D8B506-D61E-41EE-A7FC-7EFDD014FE57}" srcOrd="11" destOrd="0" presId="urn:microsoft.com/office/officeart/2005/8/layout/venn3"/>
    <dgm:cxn modelId="{00C6F7DF-7658-4F2A-AD28-8969A84B2B6A}" type="presParOf" srcId="{6300E734-2220-4612-A3CA-C1D765583004}" destId="{1271E9B8-60AB-4DD6-BDB3-08A66EBD4712}" srcOrd="12" destOrd="0" presId="urn:microsoft.com/office/officeart/2005/8/layout/venn3"/>
    <dgm:cxn modelId="{DC3C70ED-07DD-4C44-9EA5-C5430DAC27C2}" type="presParOf" srcId="{6300E734-2220-4612-A3CA-C1D765583004}" destId="{FB3917B8-9B08-4B8F-AA64-50BE6C20496D}" srcOrd="13" destOrd="0" presId="urn:microsoft.com/office/officeart/2005/8/layout/venn3"/>
    <dgm:cxn modelId="{E33EEFF3-BA21-4673-9E32-90672D7C6763}" type="presParOf" srcId="{6300E734-2220-4612-A3CA-C1D765583004}" destId="{03D0E276-A38B-4E5C-A0F1-13B1276A07DC}" srcOrd="1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D243EB-FFD1-4564-8EC3-4C234960928A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CEAAA5A1-7642-4E1B-AB99-E67C2CA737F2}">
      <dgm:prSet phldrT="[Text]"/>
      <dgm:spPr/>
      <dgm:t>
        <a:bodyPr/>
        <a:lstStyle/>
        <a:p>
          <a:r>
            <a:rPr lang="fa-IR" smtClean="0">
              <a:cs typeface="Nazanin" pitchFamily="2" charset="-78"/>
            </a:rPr>
            <a:t>برنامه‌ريزي</a:t>
          </a:r>
          <a:endParaRPr lang="en-US">
            <a:cs typeface="Nazanin" pitchFamily="2" charset="-78"/>
          </a:endParaRPr>
        </a:p>
      </dgm:t>
    </dgm:pt>
    <dgm:pt modelId="{E04E2B27-EC3A-4A0D-9BBA-41AD2CF56716}" type="parTrans" cxnId="{13827635-7E9F-42D1-83A3-2EF80A826F4A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C99D1DC8-F478-42D1-AD66-2420EEF981B6}" type="sibTrans" cxnId="{13827635-7E9F-42D1-83A3-2EF80A826F4A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63343720-28C5-4DDD-BE13-E5401727B7EB}">
      <dgm:prSet/>
      <dgm:spPr/>
      <dgm:t>
        <a:bodyPr/>
        <a:lstStyle/>
        <a:p>
          <a:r>
            <a:rPr lang="fa-IR" smtClean="0">
              <a:cs typeface="Nazanin" pitchFamily="2" charset="-78"/>
            </a:rPr>
            <a:t>سازماندهي</a:t>
          </a:r>
          <a:endParaRPr lang="en-US">
            <a:cs typeface="Nazanin" pitchFamily="2" charset="-78"/>
          </a:endParaRPr>
        </a:p>
      </dgm:t>
    </dgm:pt>
    <dgm:pt modelId="{4D9E8506-AF6C-4C6B-A0C3-B5B75441AF8C}" type="parTrans" cxnId="{CD77521A-A5B0-4E23-90B8-42AA304AD82E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54F6C3A5-47B2-4A0C-BBF7-1B9EB0CA29E6}" type="sibTrans" cxnId="{CD77521A-A5B0-4E23-90B8-42AA304AD82E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994AEC29-2F35-4A51-9095-21046EE7C63B}">
      <dgm:prSet/>
      <dgm:spPr/>
      <dgm:t>
        <a:bodyPr/>
        <a:lstStyle/>
        <a:p>
          <a:r>
            <a:rPr lang="fa-IR" smtClean="0">
              <a:cs typeface="Nazanin" pitchFamily="2" charset="-78"/>
            </a:rPr>
            <a:t>هدايت</a:t>
          </a:r>
          <a:endParaRPr lang="en-US">
            <a:cs typeface="Nazanin" pitchFamily="2" charset="-78"/>
          </a:endParaRPr>
        </a:p>
      </dgm:t>
    </dgm:pt>
    <dgm:pt modelId="{981558CB-0BFF-4126-B785-4FEDA312B285}" type="parTrans" cxnId="{B637957A-43AA-4CCC-92CF-8AF8751BA6E3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9C0CD891-9492-485F-A5B9-6FABEC5F0E0B}" type="sibTrans" cxnId="{B637957A-43AA-4CCC-92CF-8AF8751BA6E3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21E4C124-C85A-4E77-A74A-5FE82FC9108F}">
      <dgm:prSet/>
      <dgm:spPr/>
      <dgm:t>
        <a:bodyPr/>
        <a:lstStyle/>
        <a:p>
          <a:r>
            <a:rPr lang="fa-IR" smtClean="0">
              <a:cs typeface="Nazanin" pitchFamily="2" charset="-78"/>
            </a:rPr>
            <a:t>كنترل</a:t>
          </a:r>
          <a:endParaRPr lang="en-US">
            <a:cs typeface="Nazanin" pitchFamily="2" charset="-78"/>
          </a:endParaRPr>
        </a:p>
      </dgm:t>
    </dgm:pt>
    <dgm:pt modelId="{CD6B88EF-5273-4E36-8FC6-C24384ABF96D}" type="parTrans" cxnId="{0B99E7E8-0152-4BA3-BA39-DFCBBE7A67B6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C97FDF79-87FA-4B81-9095-6E4A6B168EC4}" type="sibTrans" cxnId="{0B99E7E8-0152-4BA3-BA39-DFCBBE7A67B6}">
      <dgm:prSet/>
      <dgm:spPr/>
      <dgm:t>
        <a:bodyPr/>
        <a:lstStyle/>
        <a:p>
          <a:endParaRPr lang="en-US">
            <a:cs typeface="Nazanin" pitchFamily="2" charset="-78"/>
          </a:endParaRPr>
        </a:p>
      </dgm:t>
    </dgm:pt>
    <dgm:pt modelId="{5C891142-E792-42E0-8387-8709259C282F}" type="pres">
      <dgm:prSet presAssocID="{45D243EB-FFD1-4564-8EC3-4C234960928A}" presName="linearFlow" presStyleCnt="0">
        <dgm:presLayoutVars>
          <dgm:resizeHandles val="exact"/>
        </dgm:presLayoutVars>
      </dgm:prSet>
      <dgm:spPr/>
    </dgm:pt>
    <dgm:pt modelId="{748D5BA9-C3D9-4B3E-B711-2BA974455E85}" type="pres">
      <dgm:prSet presAssocID="{CEAAA5A1-7642-4E1B-AB99-E67C2CA737F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292A79-8855-4AC4-AC72-9B539F1731A4}" type="pres">
      <dgm:prSet presAssocID="{C99D1DC8-F478-42D1-AD66-2420EEF981B6}" presName="sibTrans" presStyleLbl="sibTrans2D1" presStyleIdx="0" presStyleCnt="3"/>
      <dgm:spPr/>
      <dgm:t>
        <a:bodyPr/>
        <a:lstStyle/>
        <a:p>
          <a:endParaRPr lang="en-US"/>
        </a:p>
      </dgm:t>
    </dgm:pt>
    <dgm:pt modelId="{E41E9A67-5547-44CB-91A0-0C2220213F64}" type="pres">
      <dgm:prSet presAssocID="{C99D1DC8-F478-42D1-AD66-2420EEF981B6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BE327327-46F2-4A8D-A784-D4842D8B20A9}" type="pres">
      <dgm:prSet presAssocID="{63343720-28C5-4DDD-BE13-E5401727B7E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EE2AD4-2A7C-4836-9D07-146D985268EA}" type="pres">
      <dgm:prSet presAssocID="{54F6C3A5-47B2-4A0C-BBF7-1B9EB0CA29E6}" presName="sibTrans" presStyleLbl="sibTrans2D1" presStyleIdx="1" presStyleCnt="3"/>
      <dgm:spPr/>
      <dgm:t>
        <a:bodyPr/>
        <a:lstStyle/>
        <a:p>
          <a:endParaRPr lang="en-US"/>
        </a:p>
      </dgm:t>
    </dgm:pt>
    <dgm:pt modelId="{4AAE2CF0-A496-4864-A01A-C2FC894979CF}" type="pres">
      <dgm:prSet presAssocID="{54F6C3A5-47B2-4A0C-BBF7-1B9EB0CA29E6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962B4BB8-25B7-49BE-B9FF-3DEE2A8C35B3}" type="pres">
      <dgm:prSet presAssocID="{994AEC29-2F35-4A51-9095-21046EE7C63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2BF11F-3C8D-42E1-9BD7-28B5EB1E7A5F}" type="pres">
      <dgm:prSet presAssocID="{9C0CD891-9492-485F-A5B9-6FABEC5F0E0B}" presName="sibTrans" presStyleLbl="sibTrans2D1" presStyleIdx="2" presStyleCnt="3"/>
      <dgm:spPr/>
      <dgm:t>
        <a:bodyPr/>
        <a:lstStyle/>
        <a:p>
          <a:endParaRPr lang="en-US"/>
        </a:p>
      </dgm:t>
    </dgm:pt>
    <dgm:pt modelId="{B35F5C27-7CA0-47BC-AE57-40056E5A6AAC}" type="pres">
      <dgm:prSet presAssocID="{9C0CD891-9492-485F-A5B9-6FABEC5F0E0B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755B9C95-7719-48A6-8887-0E0E53D1D5AA}" type="pres">
      <dgm:prSet presAssocID="{21E4C124-C85A-4E77-A74A-5FE82FC9108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99E7E8-0152-4BA3-BA39-DFCBBE7A67B6}" srcId="{45D243EB-FFD1-4564-8EC3-4C234960928A}" destId="{21E4C124-C85A-4E77-A74A-5FE82FC9108F}" srcOrd="3" destOrd="0" parTransId="{CD6B88EF-5273-4E36-8FC6-C24384ABF96D}" sibTransId="{C97FDF79-87FA-4B81-9095-6E4A6B168EC4}"/>
    <dgm:cxn modelId="{CD77521A-A5B0-4E23-90B8-42AA304AD82E}" srcId="{45D243EB-FFD1-4564-8EC3-4C234960928A}" destId="{63343720-28C5-4DDD-BE13-E5401727B7EB}" srcOrd="1" destOrd="0" parTransId="{4D9E8506-AF6C-4C6B-A0C3-B5B75441AF8C}" sibTransId="{54F6C3A5-47B2-4A0C-BBF7-1B9EB0CA29E6}"/>
    <dgm:cxn modelId="{41577875-7A6C-4F06-8A67-4B27186DD7B4}" type="presOf" srcId="{C99D1DC8-F478-42D1-AD66-2420EEF981B6}" destId="{E41E9A67-5547-44CB-91A0-0C2220213F64}" srcOrd="1" destOrd="0" presId="urn:microsoft.com/office/officeart/2005/8/layout/process2"/>
    <dgm:cxn modelId="{C59C0367-AC96-4F83-AA0F-62C46C92259D}" type="presOf" srcId="{54F6C3A5-47B2-4A0C-BBF7-1B9EB0CA29E6}" destId="{4AAE2CF0-A496-4864-A01A-C2FC894979CF}" srcOrd="1" destOrd="0" presId="urn:microsoft.com/office/officeart/2005/8/layout/process2"/>
    <dgm:cxn modelId="{23A5CC45-989F-42D4-8696-BDA5F994F523}" type="presOf" srcId="{9C0CD891-9492-485F-A5B9-6FABEC5F0E0B}" destId="{B35F5C27-7CA0-47BC-AE57-40056E5A6AAC}" srcOrd="1" destOrd="0" presId="urn:microsoft.com/office/officeart/2005/8/layout/process2"/>
    <dgm:cxn modelId="{F77E21C9-3653-4E65-BC37-2A3F243DFF7A}" type="presOf" srcId="{54F6C3A5-47B2-4A0C-BBF7-1B9EB0CA29E6}" destId="{FAEE2AD4-2A7C-4836-9D07-146D985268EA}" srcOrd="0" destOrd="0" presId="urn:microsoft.com/office/officeart/2005/8/layout/process2"/>
    <dgm:cxn modelId="{A06EDC85-3C51-4D99-8F2A-DE8DD92669D7}" type="presOf" srcId="{CEAAA5A1-7642-4E1B-AB99-E67C2CA737F2}" destId="{748D5BA9-C3D9-4B3E-B711-2BA974455E85}" srcOrd="0" destOrd="0" presId="urn:microsoft.com/office/officeart/2005/8/layout/process2"/>
    <dgm:cxn modelId="{74BEF2EE-ABC1-47FB-B548-7105EEA9CE91}" type="presOf" srcId="{45D243EB-FFD1-4564-8EC3-4C234960928A}" destId="{5C891142-E792-42E0-8387-8709259C282F}" srcOrd="0" destOrd="0" presId="urn:microsoft.com/office/officeart/2005/8/layout/process2"/>
    <dgm:cxn modelId="{64910318-581F-457C-A0B7-BB37E41662CF}" type="presOf" srcId="{21E4C124-C85A-4E77-A74A-5FE82FC9108F}" destId="{755B9C95-7719-48A6-8887-0E0E53D1D5AA}" srcOrd="0" destOrd="0" presId="urn:microsoft.com/office/officeart/2005/8/layout/process2"/>
    <dgm:cxn modelId="{5F992972-8670-4332-9316-CE9AC1E0479D}" type="presOf" srcId="{C99D1DC8-F478-42D1-AD66-2420EEF981B6}" destId="{9A292A79-8855-4AC4-AC72-9B539F1731A4}" srcOrd="0" destOrd="0" presId="urn:microsoft.com/office/officeart/2005/8/layout/process2"/>
    <dgm:cxn modelId="{6897D4FB-4500-4C82-9118-A56A67836F1D}" type="presOf" srcId="{994AEC29-2F35-4A51-9095-21046EE7C63B}" destId="{962B4BB8-25B7-49BE-B9FF-3DEE2A8C35B3}" srcOrd="0" destOrd="0" presId="urn:microsoft.com/office/officeart/2005/8/layout/process2"/>
    <dgm:cxn modelId="{13827635-7E9F-42D1-83A3-2EF80A826F4A}" srcId="{45D243EB-FFD1-4564-8EC3-4C234960928A}" destId="{CEAAA5A1-7642-4E1B-AB99-E67C2CA737F2}" srcOrd="0" destOrd="0" parTransId="{E04E2B27-EC3A-4A0D-9BBA-41AD2CF56716}" sibTransId="{C99D1DC8-F478-42D1-AD66-2420EEF981B6}"/>
    <dgm:cxn modelId="{B637957A-43AA-4CCC-92CF-8AF8751BA6E3}" srcId="{45D243EB-FFD1-4564-8EC3-4C234960928A}" destId="{994AEC29-2F35-4A51-9095-21046EE7C63B}" srcOrd="2" destOrd="0" parTransId="{981558CB-0BFF-4126-B785-4FEDA312B285}" sibTransId="{9C0CD891-9492-485F-A5B9-6FABEC5F0E0B}"/>
    <dgm:cxn modelId="{08CC7242-FA6B-47C8-9D46-8D212FEAD950}" type="presOf" srcId="{63343720-28C5-4DDD-BE13-E5401727B7EB}" destId="{BE327327-46F2-4A8D-A784-D4842D8B20A9}" srcOrd="0" destOrd="0" presId="urn:microsoft.com/office/officeart/2005/8/layout/process2"/>
    <dgm:cxn modelId="{DF9EE46A-1629-4F05-800F-8679454F9745}" type="presOf" srcId="{9C0CD891-9492-485F-A5B9-6FABEC5F0E0B}" destId="{3B2BF11F-3C8D-42E1-9BD7-28B5EB1E7A5F}" srcOrd="0" destOrd="0" presId="urn:microsoft.com/office/officeart/2005/8/layout/process2"/>
    <dgm:cxn modelId="{DE077C5B-6504-46CB-9EF0-390BC0158CD9}" type="presParOf" srcId="{5C891142-E792-42E0-8387-8709259C282F}" destId="{748D5BA9-C3D9-4B3E-B711-2BA974455E85}" srcOrd="0" destOrd="0" presId="urn:microsoft.com/office/officeart/2005/8/layout/process2"/>
    <dgm:cxn modelId="{E18C300F-5AA9-47D7-AC66-3855ACE2DFB1}" type="presParOf" srcId="{5C891142-E792-42E0-8387-8709259C282F}" destId="{9A292A79-8855-4AC4-AC72-9B539F1731A4}" srcOrd="1" destOrd="0" presId="urn:microsoft.com/office/officeart/2005/8/layout/process2"/>
    <dgm:cxn modelId="{72A341A1-D739-4D89-A51F-A478A0D5CE02}" type="presParOf" srcId="{9A292A79-8855-4AC4-AC72-9B539F1731A4}" destId="{E41E9A67-5547-44CB-91A0-0C2220213F64}" srcOrd="0" destOrd="0" presId="urn:microsoft.com/office/officeart/2005/8/layout/process2"/>
    <dgm:cxn modelId="{EE03FECF-0CBE-4443-8EAE-81487AFB2336}" type="presParOf" srcId="{5C891142-E792-42E0-8387-8709259C282F}" destId="{BE327327-46F2-4A8D-A784-D4842D8B20A9}" srcOrd="2" destOrd="0" presId="urn:microsoft.com/office/officeart/2005/8/layout/process2"/>
    <dgm:cxn modelId="{EFDD5983-AED6-4A00-B28C-824A762A09EE}" type="presParOf" srcId="{5C891142-E792-42E0-8387-8709259C282F}" destId="{FAEE2AD4-2A7C-4836-9D07-146D985268EA}" srcOrd="3" destOrd="0" presId="urn:microsoft.com/office/officeart/2005/8/layout/process2"/>
    <dgm:cxn modelId="{5B656E88-56FD-44FF-ACD4-380A592DFC10}" type="presParOf" srcId="{FAEE2AD4-2A7C-4836-9D07-146D985268EA}" destId="{4AAE2CF0-A496-4864-A01A-C2FC894979CF}" srcOrd="0" destOrd="0" presId="urn:microsoft.com/office/officeart/2005/8/layout/process2"/>
    <dgm:cxn modelId="{299E11B4-C0B4-4197-ACC3-50C413424EB9}" type="presParOf" srcId="{5C891142-E792-42E0-8387-8709259C282F}" destId="{962B4BB8-25B7-49BE-B9FF-3DEE2A8C35B3}" srcOrd="4" destOrd="0" presId="urn:microsoft.com/office/officeart/2005/8/layout/process2"/>
    <dgm:cxn modelId="{62122D9F-BFE3-4684-A35A-87899B118D65}" type="presParOf" srcId="{5C891142-E792-42E0-8387-8709259C282F}" destId="{3B2BF11F-3C8D-42E1-9BD7-28B5EB1E7A5F}" srcOrd="5" destOrd="0" presId="urn:microsoft.com/office/officeart/2005/8/layout/process2"/>
    <dgm:cxn modelId="{06B8449D-43DA-4BC6-817B-234EC9A378BB}" type="presParOf" srcId="{3B2BF11F-3C8D-42E1-9BD7-28B5EB1E7A5F}" destId="{B35F5C27-7CA0-47BC-AE57-40056E5A6AAC}" srcOrd="0" destOrd="0" presId="urn:microsoft.com/office/officeart/2005/8/layout/process2"/>
    <dgm:cxn modelId="{950C8A86-BE72-4A1D-9596-4F20CF36C2FB}" type="presParOf" srcId="{5C891142-E792-42E0-8387-8709259C282F}" destId="{755B9C95-7719-48A6-8887-0E0E53D1D5AA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46F2EE-01E5-4479-8D48-C46B73EA7299}">
      <dsp:nvSpPr>
        <dsp:cNvPr id="0" name=""/>
        <dsp:cNvSpPr/>
      </dsp:nvSpPr>
      <dsp:spPr>
        <a:xfrm>
          <a:off x="461169" y="2477749"/>
          <a:ext cx="3337412" cy="193073"/>
        </a:xfrm>
        <a:custGeom>
          <a:avLst/>
          <a:gdLst/>
          <a:ahLst/>
          <a:cxnLst/>
          <a:rect l="0" t="0" r="0" b="0"/>
          <a:pathLst>
            <a:path>
              <a:moveTo>
                <a:pt x="3337412" y="0"/>
              </a:moveTo>
              <a:lnTo>
                <a:pt x="3337412" y="96536"/>
              </a:lnTo>
              <a:lnTo>
                <a:pt x="0" y="96536"/>
              </a:lnTo>
              <a:lnTo>
                <a:pt x="0" y="1930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A47CC-A909-4562-BA74-B928A0028DCD}">
      <dsp:nvSpPr>
        <dsp:cNvPr id="0" name=""/>
        <dsp:cNvSpPr/>
      </dsp:nvSpPr>
      <dsp:spPr>
        <a:xfrm>
          <a:off x="1573640" y="2477749"/>
          <a:ext cx="2224941" cy="193073"/>
        </a:xfrm>
        <a:custGeom>
          <a:avLst/>
          <a:gdLst/>
          <a:ahLst/>
          <a:cxnLst/>
          <a:rect l="0" t="0" r="0" b="0"/>
          <a:pathLst>
            <a:path>
              <a:moveTo>
                <a:pt x="2224941" y="0"/>
              </a:moveTo>
              <a:lnTo>
                <a:pt x="2224941" y="96536"/>
              </a:lnTo>
              <a:lnTo>
                <a:pt x="0" y="96536"/>
              </a:lnTo>
              <a:lnTo>
                <a:pt x="0" y="1930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57678A-5C45-4BBB-893F-FF749F6A5F15}">
      <dsp:nvSpPr>
        <dsp:cNvPr id="0" name=""/>
        <dsp:cNvSpPr/>
      </dsp:nvSpPr>
      <dsp:spPr>
        <a:xfrm>
          <a:off x="2129876" y="3130521"/>
          <a:ext cx="556235" cy="193073"/>
        </a:xfrm>
        <a:custGeom>
          <a:avLst/>
          <a:gdLst/>
          <a:ahLst/>
          <a:cxnLst/>
          <a:rect l="0" t="0" r="0" b="0"/>
          <a:pathLst>
            <a:path>
              <a:moveTo>
                <a:pt x="556235" y="0"/>
              </a:moveTo>
              <a:lnTo>
                <a:pt x="556235" y="96536"/>
              </a:lnTo>
              <a:lnTo>
                <a:pt x="0" y="96536"/>
              </a:lnTo>
              <a:lnTo>
                <a:pt x="0" y="1930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202EA8-219E-49A7-A769-AE41C22D4F8D}">
      <dsp:nvSpPr>
        <dsp:cNvPr id="0" name=""/>
        <dsp:cNvSpPr/>
      </dsp:nvSpPr>
      <dsp:spPr>
        <a:xfrm>
          <a:off x="2686111" y="3130521"/>
          <a:ext cx="556235" cy="193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36"/>
              </a:lnTo>
              <a:lnTo>
                <a:pt x="556235" y="96536"/>
              </a:lnTo>
              <a:lnTo>
                <a:pt x="556235" y="1930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0705A7-B2EB-46FF-8525-8CA5EFBB6ABB}">
      <dsp:nvSpPr>
        <dsp:cNvPr id="0" name=""/>
        <dsp:cNvSpPr/>
      </dsp:nvSpPr>
      <dsp:spPr>
        <a:xfrm>
          <a:off x="2686111" y="2477749"/>
          <a:ext cx="1112470" cy="193073"/>
        </a:xfrm>
        <a:custGeom>
          <a:avLst/>
          <a:gdLst/>
          <a:ahLst/>
          <a:cxnLst/>
          <a:rect l="0" t="0" r="0" b="0"/>
          <a:pathLst>
            <a:path>
              <a:moveTo>
                <a:pt x="1112470" y="0"/>
              </a:moveTo>
              <a:lnTo>
                <a:pt x="1112470" y="96536"/>
              </a:lnTo>
              <a:lnTo>
                <a:pt x="0" y="96536"/>
              </a:lnTo>
              <a:lnTo>
                <a:pt x="0" y="1930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05E846-0729-467F-A14F-187F736B00BE}">
      <dsp:nvSpPr>
        <dsp:cNvPr id="0" name=""/>
        <dsp:cNvSpPr/>
      </dsp:nvSpPr>
      <dsp:spPr>
        <a:xfrm>
          <a:off x="4354817" y="3130521"/>
          <a:ext cx="1668706" cy="193073"/>
        </a:xfrm>
        <a:custGeom>
          <a:avLst/>
          <a:gdLst/>
          <a:ahLst/>
          <a:cxnLst/>
          <a:rect l="0" t="0" r="0" b="0"/>
          <a:pathLst>
            <a:path>
              <a:moveTo>
                <a:pt x="1668706" y="0"/>
              </a:moveTo>
              <a:lnTo>
                <a:pt x="1668706" y="96536"/>
              </a:lnTo>
              <a:lnTo>
                <a:pt x="0" y="96536"/>
              </a:lnTo>
              <a:lnTo>
                <a:pt x="0" y="1930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B5360E-02BE-4057-819C-BBCBD06CED72}">
      <dsp:nvSpPr>
        <dsp:cNvPr id="0" name=""/>
        <dsp:cNvSpPr/>
      </dsp:nvSpPr>
      <dsp:spPr>
        <a:xfrm>
          <a:off x="5467288" y="3130521"/>
          <a:ext cx="556235" cy="193073"/>
        </a:xfrm>
        <a:custGeom>
          <a:avLst/>
          <a:gdLst/>
          <a:ahLst/>
          <a:cxnLst/>
          <a:rect l="0" t="0" r="0" b="0"/>
          <a:pathLst>
            <a:path>
              <a:moveTo>
                <a:pt x="556235" y="0"/>
              </a:moveTo>
              <a:lnTo>
                <a:pt x="556235" y="96536"/>
              </a:lnTo>
              <a:lnTo>
                <a:pt x="0" y="96536"/>
              </a:lnTo>
              <a:lnTo>
                <a:pt x="0" y="1930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15BA4-8631-415B-9F46-746535F4CDCA}">
      <dsp:nvSpPr>
        <dsp:cNvPr id="0" name=""/>
        <dsp:cNvSpPr/>
      </dsp:nvSpPr>
      <dsp:spPr>
        <a:xfrm>
          <a:off x="6023523" y="3130521"/>
          <a:ext cx="556235" cy="193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36"/>
              </a:lnTo>
              <a:lnTo>
                <a:pt x="556235" y="96536"/>
              </a:lnTo>
              <a:lnTo>
                <a:pt x="556235" y="1930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619FB-B2F1-48FA-8A4C-F0DFE1FF666A}">
      <dsp:nvSpPr>
        <dsp:cNvPr id="0" name=""/>
        <dsp:cNvSpPr/>
      </dsp:nvSpPr>
      <dsp:spPr>
        <a:xfrm>
          <a:off x="6023523" y="3130521"/>
          <a:ext cx="1668706" cy="193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36"/>
              </a:lnTo>
              <a:lnTo>
                <a:pt x="1668706" y="96536"/>
              </a:lnTo>
              <a:lnTo>
                <a:pt x="1668706" y="1930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3D577B-8073-48A8-9635-D4EA2BD4AA84}">
      <dsp:nvSpPr>
        <dsp:cNvPr id="0" name=""/>
        <dsp:cNvSpPr/>
      </dsp:nvSpPr>
      <dsp:spPr>
        <a:xfrm>
          <a:off x="3798582" y="2477749"/>
          <a:ext cx="2224941" cy="193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36"/>
              </a:lnTo>
              <a:lnTo>
                <a:pt x="2224941" y="96536"/>
              </a:lnTo>
              <a:lnTo>
                <a:pt x="2224941" y="1930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9FFEF4-9CD4-4F5B-845A-538CFFCC53CB}">
      <dsp:nvSpPr>
        <dsp:cNvPr id="0" name=""/>
        <dsp:cNvSpPr/>
      </dsp:nvSpPr>
      <dsp:spPr>
        <a:xfrm>
          <a:off x="3798582" y="2477749"/>
          <a:ext cx="3337412" cy="193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36"/>
              </a:lnTo>
              <a:lnTo>
                <a:pt x="3337412" y="96536"/>
              </a:lnTo>
              <a:lnTo>
                <a:pt x="3337412" y="1930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32F7DA-6198-47BD-AE23-84717F52C53A}">
      <dsp:nvSpPr>
        <dsp:cNvPr id="0" name=""/>
        <dsp:cNvSpPr/>
      </dsp:nvSpPr>
      <dsp:spPr>
        <a:xfrm>
          <a:off x="3752862" y="1824977"/>
          <a:ext cx="91440" cy="1930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30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2624DD-79DA-4321-8B1E-431450EE400D}">
      <dsp:nvSpPr>
        <dsp:cNvPr id="0" name=""/>
        <dsp:cNvSpPr/>
      </dsp:nvSpPr>
      <dsp:spPr>
        <a:xfrm>
          <a:off x="3752862" y="1172205"/>
          <a:ext cx="91440" cy="1930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307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F75C43-444E-4F4B-963C-6D4F0EFC1F3A}">
      <dsp:nvSpPr>
        <dsp:cNvPr id="0" name=""/>
        <dsp:cNvSpPr/>
      </dsp:nvSpPr>
      <dsp:spPr>
        <a:xfrm>
          <a:off x="3338883" y="712506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هيئت مديره</a:t>
          </a:r>
          <a:endParaRPr lang="en-US" sz="1300" kern="1200">
            <a:cs typeface="Nazanin" pitchFamily="2" charset="-78"/>
          </a:endParaRPr>
        </a:p>
      </dsp:txBody>
      <dsp:txXfrm>
        <a:off x="3338883" y="712506"/>
        <a:ext cx="919397" cy="459698"/>
      </dsp:txXfrm>
    </dsp:sp>
    <dsp:sp modelId="{186F2A1A-56FD-44DD-B66E-D656B50DB748}">
      <dsp:nvSpPr>
        <dsp:cNvPr id="0" name=""/>
        <dsp:cNvSpPr/>
      </dsp:nvSpPr>
      <dsp:spPr>
        <a:xfrm>
          <a:off x="3338883" y="1365278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مدير عامل</a:t>
          </a:r>
          <a:endParaRPr lang="en-US" sz="1300" kern="1200">
            <a:cs typeface="Nazanin" pitchFamily="2" charset="-78"/>
          </a:endParaRPr>
        </a:p>
      </dsp:txBody>
      <dsp:txXfrm>
        <a:off x="3338883" y="1365278"/>
        <a:ext cx="919397" cy="459698"/>
      </dsp:txXfrm>
    </dsp:sp>
    <dsp:sp modelId="{2EF6C278-5C53-4932-A56F-AB21579E7B25}">
      <dsp:nvSpPr>
        <dsp:cNvPr id="0" name=""/>
        <dsp:cNvSpPr/>
      </dsp:nvSpPr>
      <dsp:spPr>
        <a:xfrm>
          <a:off x="3338883" y="2018050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مدير اجرايي</a:t>
          </a:r>
          <a:endParaRPr lang="en-US" sz="1300" kern="1200">
            <a:cs typeface="Nazanin" pitchFamily="2" charset="-78"/>
          </a:endParaRPr>
        </a:p>
      </dsp:txBody>
      <dsp:txXfrm>
        <a:off x="3338883" y="2018050"/>
        <a:ext cx="919397" cy="459698"/>
      </dsp:txXfrm>
    </dsp:sp>
    <dsp:sp modelId="{81EDEC6C-F815-4AF4-B096-9004DF8FF57F}">
      <dsp:nvSpPr>
        <dsp:cNvPr id="0" name=""/>
        <dsp:cNvSpPr/>
      </dsp:nvSpPr>
      <dsp:spPr>
        <a:xfrm>
          <a:off x="6676296" y="2670822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مشاورين</a:t>
          </a:r>
          <a:endParaRPr lang="en-US" sz="1300" kern="1200">
            <a:cs typeface="Nazanin" pitchFamily="2" charset="-78"/>
          </a:endParaRPr>
        </a:p>
      </dsp:txBody>
      <dsp:txXfrm>
        <a:off x="6676296" y="2670822"/>
        <a:ext cx="919397" cy="459698"/>
      </dsp:txXfrm>
    </dsp:sp>
    <dsp:sp modelId="{5B4AB0FE-7EDB-4BFC-9710-52FE12221142}">
      <dsp:nvSpPr>
        <dsp:cNvPr id="0" name=""/>
        <dsp:cNvSpPr/>
      </dsp:nvSpPr>
      <dsp:spPr>
        <a:xfrm>
          <a:off x="5563825" y="2670822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توسعه نرم‌افزار</a:t>
          </a:r>
          <a:endParaRPr lang="en-US" sz="1300" kern="1200">
            <a:cs typeface="Nazanin" pitchFamily="2" charset="-78"/>
          </a:endParaRPr>
        </a:p>
      </dsp:txBody>
      <dsp:txXfrm>
        <a:off x="5563825" y="2670822"/>
        <a:ext cx="919397" cy="459698"/>
      </dsp:txXfrm>
    </dsp:sp>
    <dsp:sp modelId="{54E96CD0-2F76-42EE-BEF3-C2651DF0FCE2}">
      <dsp:nvSpPr>
        <dsp:cNvPr id="0" name=""/>
        <dsp:cNvSpPr/>
      </dsp:nvSpPr>
      <dsp:spPr>
        <a:xfrm>
          <a:off x="7232531" y="3323594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طراحي</a:t>
          </a:r>
          <a:endParaRPr lang="en-US" sz="1300" kern="1200">
            <a:cs typeface="Nazanin" pitchFamily="2" charset="-78"/>
          </a:endParaRPr>
        </a:p>
      </dsp:txBody>
      <dsp:txXfrm>
        <a:off x="7232531" y="3323594"/>
        <a:ext cx="919397" cy="459698"/>
      </dsp:txXfrm>
    </dsp:sp>
    <dsp:sp modelId="{071E3215-199A-43F9-A47D-D70463F861DB}">
      <dsp:nvSpPr>
        <dsp:cNvPr id="0" name=""/>
        <dsp:cNvSpPr/>
      </dsp:nvSpPr>
      <dsp:spPr>
        <a:xfrm>
          <a:off x="6120060" y="3323594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توسعه</a:t>
          </a:r>
          <a:endParaRPr lang="en-US" sz="1300" kern="1200">
            <a:cs typeface="Nazanin" pitchFamily="2" charset="-78"/>
          </a:endParaRPr>
        </a:p>
      </dsp:txBody>
      <dsp:txXfrm>
        <a:off x="6120060" y="3323594"/>
        <a:ext cx="919397" cy="459698"/>
      </dsp:txXfrm>
    </dsp:sp>
    <dsp:sp modelId="{E2C4440C-1FD3-45D4-BE90-51A430436EEA}">
      <dsp:nvSpPr>
        <dsp:cNvPr id="0" name=""/>
        <dsp:cNvSpPr/>
      </dsp:nvSpPr>
      <dsp:spPr>
        <a:xfrm>
          <a:off x="5007589" y="3323594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پشتيباني</a:t>
          </a:r>
          <a:endParaRPr lang="en-US" sz="1300" kern="1200">
            <a:cs typeface="Nazanin" pitchFamily="2" charset="-78"/>
          </a:endParaRPr>
        </a:p>
      </dsp:txBody>
      <dsp:txXfrm>
        <a:off x="5007589" y="3323594"/>
        <a:ext cx="919397" cy="459698"/>
      </dsp:txXfrm>
    </dsp:sp>
    <dsp:sp modelId="{49E1FC09-2CF3-4360-A12F-071DEBC925FF}">
      <dsp:nvSpPr>
        <dsp:cNvPr id="0" name=""/>
        <dsp:cNvSpPr/>
      </dsp:nvSpPr>
      <dsp:spPr>
        <a:xfrm>
          <a:off x="3895119" y="3323594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كنترل كيفي</a:t>
          </a:r>
          <a:endParaRPr lang="en-US" sz="1300" kern="1200">
            <a:cs typeface="Nazanin" pitchFamily="2" charset="-78"/>
          </a:endParaRPr>
        </a:p>
      </dsp:txBody>
      <dsp:txXfrm>
        <a:off x="3895119" y="3323594"/>
        <a:ext cx="919397" cy="459698"/>
      </dsp:txXfrm>
    </dsp:sp>
    <dsp:sp modelId="{93CEAD17-36FD-423C-A0A9-27BB2B317BEB}">
      <dsp:nvSpPr>
        <dsp:cNvPr id="0" name=""/>
        <dsp:cNvSpPr/>
      </dsp:nvSpPr>
      <dsp:spPr>
        <a:xfrm>
          <a:off x="2226412" y="2670822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مالي/اداري</a:t>
          </a:r>
          <a:endParaRPr lang="en-US" sz="1300" kern="1200">
            <a:cs typeface="Nazanin" pitchFamily="2" charset="-78"/>
          </a:endParaRPr>
        </a:p>
      </dsp:txBody>
      <dsp:txXfrm>
        <a:off x="2226412" y="2670822"/>
        <a:ext cx="919397" cy="459698"/>
      </dsp:txXfrm>
    </dsp:sp>
    <dsp:sp modelId="{A96C4CDD-2EE5-47E1-A1EB-EA44D676C30D}">
      <dsp:nvSpPr>
        <dsp:cNvPr id="0" name=""/>
        <dsp:cNvSpPr/>
      </dsp:nvSpPr>
      <dsp:spPr>
        <a:xfrm>
          <a:off x="2782648" y="3323594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خدمات</a:t>
          </a:r>
          <a:endParaRPr lang="en-US" sz="1300" kern="1200">
            <a:cs typeface="Nazanin" pitchFamily="2" charset="-78"/>
          </a:endParaRPr>
        </a:p>
      </dsp:txBody>
      <dsp:txXfrm>
        <a:off x="2782648" y="3323594"/>
        <a:ext cx="919397" cy="459698"/>
      </dsp:txXfrm>
    </dsp:sp>
    <dsp:sp modelId="{95023219-04F6-4B3F-94C5-CED4A0B03100}">
      <dsp:nvSpPr>
        <dsp:cNvPr id="0" name=""/>
        <dsp:cNvSpPr/>
      </dsp:nvSpPr>
      <dsp:spPr>
        <a:xfrm>
          <a:off x="1670177" y="3323594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تداركات</a:t>
          </a:r>
          <a:endParaRPr lang="en-US" sz="1300" kern="1200">
            <a:cs typeface="Nazanin" pitchFamily="2" charset="-78"/>
          </a:endParaRPr>
        </a:p>
      </dsp:txBody>
      <dsp:txXfrm>
        <a:off x="1670177" y="3323594"/>
        <a:ext cx="919397" cy="459698"/>
      </dsp:txXfrm>
    </dsp:sp>
    <dsp:sp modelId="{91AC6EF6-A0FF-439A-A41F-62EF9AE5D8F1}">
      <dsp:nvSpPr>
        <dsp:cNvPr id="0" name=""/>
        <dsp:cNvSpPr/>
      </dsp:nvSpPr>
      <dsp:spPr>
        <a:xfrm>
          <a:off x="1113941" y="2670822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تحقيقات و توسعه</a:t>
          </a:r>
          <a:endParaRPr lang="en-US" sz="1300" kern="1200">
            <a:cs typeface="Nazanin" pitchFamily="2" charset="-78"/>
          </a:endParaRPr>
        </a:p>
      </dsp:txBody>
      <dsp:txXfrm>
        <a:off x="1113941" y="2670822"/>
        <a:ext cx="919397" cy="459698"/>
      </dsp:txXfrm>
    </dsp:sp>
    <dsp:sp modelId="{458FAC02-2B55-4A37-8A8F-89E3C0B590CA}">
      <dsp:nvSpPr>
        <dsp:cNvPr id="0" name=""/>
        <dsp:cNvSpPr/>
      </dsp:nvSpPr>
      <dsp:spPr>
        <a:xfrm>
          <a:off x="1471" y="2670822"/>
          <a:ext cx="919397" cy="4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smtClean="0">
              <a:cs typeface="Nazanin" pitchFamily="2" charset="-78"/>
            </a:rPr>
            <a:t>بازاريابي و فروش</a:t>
          </a:r>
          <a:endParaRPr lang="en-US" sz="1300" kern="1200">
            <a:cs typeface="Nazanin" pitchFamily="2" charset="-78"/>
          </a:endParaRPr>
        </a:p>
      </dsp:txBody>
      <dsp:txXfrm>
        <a:off x="1471" y="2670822"/>
        <a:ext cx="919397" cy="45969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6FF6FA-3E0C-4E7D-BA4C-BDF9557FE1D3}">
      <dsp:nvSpPr>
        <dsp:cNvPr id="0" name=""/>
        <dsp:cNvSpPr/>
      </dsp:nvSpPr>
      <dsp:spPr>
        <a:xfrm>
          <a:off x="3273502" y="1530"/>
          <a:ext cx="1606394" cy="1044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kern="1200" smtClean="0">
              <a:cs typeface="Nazanin" pitchFamily="2" charset="-78"/>
            </a:rPr>
            <a:t>برنامه‌ريزي</a:t>
          </a:r>
          <a:endParaRPr lang="en-US" sz="3000" kern="1200">
            <a:cs typeface="Nazanin" pitchFamily="2" charset="-78"/>
          </a:endParaRPr>
        </a:p>
      </dsp:txBody>
      <dsp:txXfrm>
        <a:off x="3273502" y="1530"/>
        <a:ext cx="1606394" cy="1044156"/>
      </dsp:txXfrm>
    </dsp:sp>
    <dsp:sp modelId="{2529749B-B632-48AF-976B-9986E5EB8E7D}">
      <dsp:nvSpPr>
        <dsp:cNvPr id="0" name=""/>
        <dsp:cNvSpPr/>
      </dsp:nvSpPr>
      <dsp:spPr>
        <a:xfrm>
          <a:off x="2352409" y="523609"/>
          <a:ext cx="3448581" cy="3448581"/>
        </a:xfrm>
        <a:custGeom>
          <a:avLst/>
          <a:gdLst/>
          <a:ahLst/>
          <a:cxnLst/>
          <a:rect l="0" t="0" r="0" b="0"/>
          <a:pathLst>
            <a:path>
              <a:moveTo>
                <a:pt x="2749011" y="337522"/>
              </a:moveTo>
              <a:arcTo wR="1724290" hR="1724290" stAng="18387701" swAng="1632896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5E5895-44EB-48AB-AD18-3881BDA0C898}">
      <dsp:nvSpPr>
        <dsp:cNvPr id="0" name=""/>
        <dsp:cNvSpPr/>
      </dsp:nvSpPr>
      <dsp:spPr>
        <a:xfrm>
          <a:off x="4997793" y="1725821"/>
          <a:ext cx="1606394" cy="1044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kern="1200" smtClean="0">
              <a:cs typeface="Nazanin" pitchFamily="2" charset="-78"/>
            </a:rPr>
            <a:t>سازماندهي</a:t>
          </a:r>
          <a:endParaRPr lang="en-US" sz="3000" kern="1200">
            <a:cs typeface="Nazanin" pitchFamily="2" charset="-78"/>
          </a:endParaRPr>
        </a:p>
      </dsp:txBody>
      <dsp:txXfrm>
        <a:off x="4997793" y="1725821"/>
        <a:ext cx="1606394" cy="1044156"/>
      </dsp:txXfrm>
    </dsp:sp>
    <dsp:sp modelId="{CA7D8378-BD79-42D4-87D9-B87DA63672BD}">
      <dsp:nvSpPr>
        <dsp:cNvPr id="0" name=""/>
        <dsp:cNvSpPr/>
      </dsp:nvSpPr>
      <dsp:spPr>
        <a:xfrm>
          <a:off x="2352409" y="523609"/>
          <a:ext cx="3448581" cy="3448581"/>
        </a:xfrm>
        <a:custGeom>
          <a:avLst/>
          <a:gdLst/>
          <a:ahLst/>
          <a:cxnLst/>
          <a:rect l="0" t="0" r="0" b="0"/>
          <a:pathLst>
            <a:path>
              <a:moveTo>
                <a:pt x="3269782" y="2488905"/>
              </a:moveTo>
              <a:arcTo wR="1724290" hR="1724290" stAng="1579403" swAng="1632896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4CAE83-1237-4C97-A02E-9A8DD938ED83}">
      <dsp:nvSpPr>
        <dsp:cNvPr id="0" name=""/>
        <dsp:cNvSpPr/>
      </dsp:nvSpPr>
      <dsp:spPr>
        <a:xfrm>
          <a:off x="3273502" y="3450112"/>
          <a:ext cx="1606394" cy="1044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kern="1200" smtClean="0">
              <a:cs typeface="Nazanin" pitchFamily="2" charset="-78"/>
            </a:rPr>
            <a:t>هدايت</a:t>
          </a:r>
          <a:endParaRPr lang="en-US" sz="3000" kern="1200">
            <a:cs typeface="Nazanin" pitchFamily="2" charset="-78"/>
          </a:endParaRPr>
        </a:p>
      </dsp:txBody>
      <dsp:txXfrm>
        <a:off x="3273502" y="3450112"/>
        <a:ext cx="1606394" cy="1044156"/>
      </dsp:txXfrm>
    </dsp:sp>
    <dsp:sp modelId="{9BA70C63-1A24-47AC-9F3B-E4F308AF3AE0}">
      <dsp:nvSpPr>
        <dsp:cNvPr id="0" name=""/>
        <dsp:cNvSpPr/>
      </dsp:nvSpPr>
      <dsp:spPr>
        <a:xfrm>
          <a:off x="2352409" y="523609"/>
          <a:ext cx="3448581" cy="3448581"/>
        </a:xfrm>
        <a:custGeom>
          <a:avLst/>
          <a:gdLst/>
          <a:ahLst/>
          <a:cxnLst/>
          <a:rect l="0" t="0" r="0" b="0"/>
          <a:pathLst>
            <a:path>
              <a:moveTo>
                <a:pt x="699570" y="3111059"/>
              </a:moveTo>
              <a:arcTo wR="1724290" hR="1724290" stAng="7587701" swAng="1632896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21D0FF-67E9-4F4C-AE9E-4F25CFB30DDF}">
      <dsp:nvSpPr>
        <dsp:cNvPr id="0" name=""/>
        <dsp:cNvSpPr/>
      </dsp:nvSpPr>
      <dsp:spPr>
        <a:xfrm>
          <a:off x="1549211" y="1725821"/>
          <a:ext cx="1606394" cy="1044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000" kern="1200" smtClean="0">
              <a:cs typeface="Nazanin" pitchFamily="2" charset="-78"/>
            </a:rPr>
            <a:t>كنترل</a:t>
          </a:r>
          <a:endParaRPr lang="en-US" sz="3000" kern="1200">
            <a:cs typeface="Nazanin" pitchFamily="2" charset="-78"/>
          </a:endParaRPr>
        </a:p>
      </dsp:txBody>
      <dsp:txXfrm>
        <a:off x="1549211" y="1725821"/>
        <a:ext cx="1606394" cy="1044156"/>
      </dsp:txXfrm>
    </dsp:sp>
    <dsp:sp modelId="{B04C2806-B120-4FEA-943E-B4656FA25425}">
      <dsp:nvSpPr>
        <dsp:cNvPr id="0" name=""/>
        <dsp:cNvSpPr/>
      </dsp:nvSpPr>
      <dsp:spPr>
        <a:xfrm>
          <a:off x="2352409" y="523609"/>
          <a:ext cx="3448581" cy="3448581"/>
        </a:xfrm>
        <a:custGeom>
          <a:avLst/>
          <a:gdLst/>
          <a:ahLst/>
          <a:cxnLst/>
          <a:rect l="0" t="0" r="0" b="0"/>
          <a:pathLst>
            <a:path>
              <a:moveTo>
                <a:pt x="178799" y="959676"/>
              </a:moveTo>
              <a:arcTo wR="1724290" hR="1724290" stAng="12379403" swAng="1632896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B39072-8E44-428D-83F3-B0F2DCF8103F}">
      <dsp:nvSpPr>
        <dsp:cNvPr id="0" name=""/>
        <dsp:cNvSpPr/>
      </dsp:nvSpPr>
      <dsp:spPr>
        <a:xfrm>
          <a:off x="3757" y="331923"/>
          <a:ext cx="1164952" cy="11649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4111" tIns="25400" rIns="64111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smtClean="0">
              <a:cs typeface="Nazanin" pitchFamily="2" charset="-78"/>
            </a:rPr>
            <a:t>متخصص</a:t>
          </a:r>
          <a:endParaRPr lang="en-US" sz="2000" kern="1200">
            <a:cs typeface="Nazanin" pitchFamily="2" charset="-78"/>
          </a:endParaRPr>
        </a:p>
      </dsp:txBody>
      <dsp:txXfrm>
        <a:off x="3757" y="331923"/>
        <a:ext cx="1164952" cy="1164952"/>
      </dsp:txXfrm>
    </dsp:sp>
    <dsp:sp modelId="{D5024BC5-E615-44FD-B946-D3E4B0F7B051}">
      <dsp:nvSpPr>
        <dsp:cNvPr id="0" name=""/>
        <dsp:cNvSpPr/>
      </dsp:nvSpPr>
      <dsp:spPr>
        <a:xfrm>
          <a:off x="935719" y="331923"/>
          <a:ext cx="1164952" cy="11649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4111" tIns="25400" rIns="64111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smtClean="0">
              <a:cs typeface="Nazanin" pitchFamily="2" charset="-78"/>
            </a:rPr>
            <a:t>منظم</a:t>
          </a:r>
          <a:endParaRPr lang="en-US" sz="2000" kern="1200">
            <a:cs typeface="Nazanin" pitchFamily="2" charset="-78"/>
          </a:endParaRPr>
        </a:p>
      </dsp:txBody>
      <dsp:txXfrm>
        <a:off x="935719" y="331923"/>
        <a:ext cx="1164952" cy="1164952"/>
      </dsp:txXfrm>
    </dsp:sp>
    <dsp:sp modelId="{F7FBC5EA-B65A-43E8-B29E-DB30E4B9B1DE}">
      <dsp:nvSpPr>
        <dsp:cNvPr id="0" name=""/>
        <dsp:cNvSpPr/>
      </dsp:nvSpPr>
      <dsp:spPr>
        <a:xfrm>
          <a:off x="1867681" y="331923"/>
          <a:ext cx="1164952" cy="11649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4111" tIns="25400" rIns="64111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smtClean="0">
              <a:cs typeface="Nazanin" pitchFamily="2" charset="-78"/>
            </a:rPr>
            <a:t>معتبر</a:t>
          </a:r>
          <a:endParaRPr lang="en-US" sz="2000" kern="1200">
            <a:cs typeface="Nazanin" pitchFamily="2" charset="-78"/>
          </a:endParaRPr>
        </a:p>
      </dsp:txBody>
      <dsp:txXfrm>
        <a:off x="1867681" y="331923"/>
        <a:ext cx="1164952" cy="1164952"/>
      </dsp:txXfrm>
    </dsp:sp>
    <dsp:sp modelId="{93EB2603-E4A4-4103-95B7-37BBCE9BE508}">
      <dsp:nvSpPr>
        <dsp:cNvPr id="0" name=""/>
        <dsp:cNvSpPr/>
      </dsp:nvSpPr>
      <dsp:spPr>
        <a:xfrm>
          <a:off x="2799643" y="331923"/>
          <a:ext cx="1164952" cy="11649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4111" tIns="25400" rIns="64111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smtClean="0">
              <a:cs typeface="Nazanin" pitchFamily="2" charset="-78"/>
            </a:rPr>
            <a:t>ناوابسته</a:t>
          </a:r>
          <a:endParaRPr lang="en-US" sz="2000" kern="1200">
            <a:cs typeface="Nazanin" pitchFamily="2" charset="-78"/>
          </a:endParaRPr>
        </a:p>
      </dsp:txBody>
      <dsp:txXfrm>
        <a:off x="2799643" y="331923"/>
        <a:ext cx="1164952" cy="1164952"/>
      </dsp:txXfrm>
    </dsp:sp>
    <dsp:sp modelId="{7CEEC39D-3D5B-43B0-B4F3-D69F47D0F4B2}">
      <dsp:nvSpPr>
        <dsp:cNvPr id="0" name=""/>
        <dsp:cNvSpPr/>
      </dsp:nvSpPr>
      <dsp:spPr>
        <a:xfrm>
          <a:off x="3731604" y="331923"/>
          <a:ext cx="1164952" cy="11649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4111" tIns="25400" rIns="64111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smtClean="0">
              <a:cs typeface="Nazanin" pitchFamily="2" charset="-78"/>
            </a:rPr>
            <a:t>با اخلاق</a:t>
          </a:r>
          <a:endParaRPr lang="en-US" sz="2000" kern="1200">
            <a:cs typeface="Nazanin" pitchFamily="2" charset="-78"/>
          </a:endParaRPr>
        </a:p>
      </dsp:txBody>
      <dsp:txXfrm>
        <a:off x="3731604" y="331923"/>
        <a:ext cx="1164952" cy="1164952"/>
      </dsp:txXfrm>
    </dsp:sp>
    <dsp:sp modelId="{31F00560-5D0C-41FD-8161-A22383CA957A}">
      <dsp:nvSpPr>
        <dsp:cNvPr id="0" name=""/>
        <dsp:cNvSpPr/>
      </dsp:nvSpPr>
      <dsp:spPr>
        <a:xfrm>
          <a:off x="4663566" y="331923"/>
          <a:ext cx="1164952" cy="11649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4111" tIns="25400" rIns="64111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smtClean="0">
              <a:cs typeface="Nazanin" pitchFamily="2" charset="-78"/>
            </a:rPr>
            <a:t>حرفه‌اي</a:t>
          </a:r>
          <a:endParaRPr lang="en-US" sz="2000" kern="1200">
            <a:cs typeface="Nazanin" pitchFamily="2" charset="-78"/>
          </a:endParaRPr>
        </a:p>
      </dsp:txBody>
      <dsp:txXfrm>
        <a:off x="4663566" y="331923"/>
        <a:ext cx="1164952" cy="1164952"/>
      </dsp:txXfrm>
    </dsp:sp>
    <dsp:sp modelId="{1271E9B8-60AB-4DD6-BDB3-08A66EBD4712}">
      <dsp:nvSpPr>
        <dsp:cNvPr id="0" name=""/>
        <dsp:cNvSpPr/>
      </dsp:nvSpPr>
      <dsp:spPr>
        <a:xfrm>
          <a:off x="5595528" y="331923"/>
          <a:ext cx="1164952" cy="11649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4111" tIns="25400" rIns="64111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smtClean="0">
              <a:cs typeface="Nazanin" pitchFamily="2" charset="-78"/>
            </a:rPr>
            <a:t>همگرا</a:t>
          </a:r>
          <a:endParaRPr lang="en-US" sz="2000" kern="1200">
            <a:cs typeface="Nazanin" pitchFamily="2" charset="-78"/>
          </a:endParaRPr>
        </a:p>
      </dsp:txBody>
      <dsp:txXfrm>
        <a:off x="5595528" y="331923"/>
        <a:ext cx="1164952" cy="1164952"/>
      </dsp:txXfrm>
    </dsp:sp>
    <dsp:sp modelId="{03D0E276-A38B-4E5C-A0F1-13B1276A07DC}">
      <dsp:nvSpPr>
        <dsp:cNvPr id="0" name=""/>
        <dsp:cNvSpPr/>
      </dsp:nvSpPr>
      <dsp:spPr>
        <a:xfrm>
          <a:off x="6527489" y="331923"/>
          <a:ext cx="1164952" cy="11649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4111" tIns="25400" rIns="64111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smtClean="0">
              <a:cs typeface="Nazanin" pitchFamily="2" charset="-78"/>
            </a:rPr>
            <a:t>منسجم</a:t>
          </a:r>
          <a:endParaRPr lang="en-US" sz="2000" kern="1200">
            <a:cs typeface="Nazanin" pitchFamily="2" charset="-78"/>
          </a:endParaRPr>
        </a:p>
      </dsp:txBody>
      <dsp:txXfrm>
        <a:off x="6527489" y="331923"/>
        <a:ext cx="1164952" cy="116495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8D5BA9-C3D9-4B3E-B711-2BA974455E85}">
      <dsp:nvSpPr>
        <dsp:cNvPr id="0" name=""/>
        <dsp:cNvSpPr/>
      </dsp:nvSpPr>
      <dsp:spPr>
        <a:xfrm>
          <a:off x="288811" y="2209"/>
          <a:ext cx="1479777" cy="8220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smtClean="0">
              <a:cs typeface="Nazanin" pitchFamily="2" charset="-78"/>
            </a:rPr>
            <a:t>برنامه‌ريزي</a:t>
          </a:r>
          <a:endParaRPr lang="en-US" sz="2900" kern="1200">
            <a:cs typeface="Nazanin" pitchFamily="2" charset="-78"/>
          </a:endParaRPr>
        </a:p>
      </dsp:txBody>
      <dsp:txXfrm>
        <a:off x="288811" y="2209"/>
        <a:ext cx="1479777" cy="822098"/>
      </dsp:txXfrm>
    </dsp:sp>
    <dsp:sp modelId="{9A292A79-8855-4AC4-AC72-9B539F1731A4}">
      <dsp:nvSpPr>
        <dsp:cNvPr id="0" name=""/>
        <dsp:cNvSpPr/>
      </dsp:nvSpPr>
      <dsp:spPr>
        <a:xfrm rot="5400000">
          <a:off x="874556" y="844861"/>
          <a:ext cx="308287" cy="3699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>
            <a:cs typeface="Nazanin" pitchFamily="2" charset="-78"/>
          </a:endParaRPr>
        </a:p>
      </dsp:txBody>
      <dsp:txXfrm rot="5400000">
        <a:off x="874556" y="844861"/>
        <a:ext cx="308287" cy="369944"/>
      </dsp:txXfrm>
    </dsp:sp>
    <dsp:sp modelId="{BE327327-46F2-4A8D-A784-D4842D8B20A9}">
      <dsp:nvSpPr>
        <dsp:cNvPr id="0" name=""/>
        <dsp:cNvSpPr/>
      </dsp:nvSpPr>
      <dsp:spPr>
        <a:xfrm>
          <a:off x="288811" y="1235358"/>
          <a:ext cx="1479777" cy="8220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smtClean="0">
              <a:cs typeface="Nazanin" pitchFamily="2" charset="-78"/>
            </a:rPr>
            <a:t>سازماندهي</a:t>
          </a:r>
          <a:endParaRPr lang="en-US" sz="2900" kern="1200">
            <a:cs typeface="Nazanin" pitchFamily="2" charset="-78"/>
          </a:endParaRPr>
        </a:p>
      </dsp:txBody>
      <dsp:txXfrm>
        <a:off x="288811" y="1235358"/>
        <a:ext cx="1479777" cy="822098"/>
      </dsp:txXfrm>
    </dsp:sp>
    <dsp:sp modelId="{FAEE2AD4-2A7C-4836-9D07-146D985268EA}">
      <dsp:nvSpPr>
        <dsp:cNvPr id="0" name=""/>
        <dsp:cNvSpPr/>
      </dsp:nvSpPr>
      <dsp:spPr>
        <a:xfrm rot="5400000">
          <a:off x="874556" y="2078009"/>
          <a:ext cx="308287" cy="3699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>
            <a:cs typeface="Nazanin" pitchFamily="2" charset="-78"/>
          </a:endParaRPr>
        </a:p>
      </dsp:txBody>
      <dsp:txXfrm rot="5400000">
        <a:off x="874556" y="2078009"/>
        <a:ext cx="308287" cy="369944"/>
      </dsp:txXfrm>
    </dsp:sp>
    <dsp:sp modelId="{962B4BB8-25B7-49BE-B9FF-3DEE2A8C35B3}">
      <dsp:nvSpPr>
        <dsp:cNvPr id="0" name=""/>
        <dsp:cNvSpPr/>
      </dsp:nvSpPr>
      <dsp:spPr>
        <a:xfrm>
          <a:off x="288811" y="2468506"/>
          <a:ext cx="1479777" cy="8220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smtClean="0">
              <a:cs typeface="Nazanin" pitchFamily="2" charset="-78"/>
            </a:rPr>
            <a:t>هدايت</a:t>
          </a:r>
          <a:endParaRPr lang="en-US" sz="2900" kern="1200">
            <a:cs typeface="Nazanin" pitchFamily="2" charset="-78"/>
          </a:endParaRPr>
        </a:p>
      </dsp:txBody>
      <dsp:txXfrm>
        <a:off x="288811" y="2468506"/>
        <a:ext cx="1479777" cy="822098"/>
      </dsp:txXfrm>
    </dsp:sp>
    <dsp:sp modelId="{3B2BF11F-3C8D-42E1-9BD7-28B5EB1E7A5F}">
      <dsp:nvSpPr>
        <dsp:cNvPr id="0" name=""/>
        <dsp:cNvSpPr/>
      </dsp:nvSpPr>
      <dsp:spPr>
        <a:xfrm rot="5400000">
          <a:off x="874556" y="3311157"/>
          <a:ext cx="308287" cy="3699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>
            <a:cs typeface="Nazanin" pitchFamily="2" charset="-78"/>
          </a:endParaRPr>
        </a:p>
      </dsp:txBody>
      <dsp:txXfrm rot="5400000">
        <a:off x="874556" y="3311157"/>
        <a:ext cx="308287" cy="369944"/>
      </dsp:txXfrm>
    </dsp:sp>
    <dsp:sp modelId="{755B9C95-7719-48A6-8887-0E0E53D1D5AA}">
      <dsp:nvSpPr>
        <dsp:cNvPr id="0" name=""/>
        <dsp:cNvSpPr/>
      </dsp:nvSpPr>
      <dsp:spPr>
        <a:xfrm>
          <a:off x="288811" y="3701654"/>
          <a:ext cx="1479777" cy="8220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smtClean="0">
              <a:cs typeface="Nazanin" pitchFamily="2" charset="-78"/>
            </a:rPr>
            <a:t>كنترل</a:t>
          </a:r>
          <a:endParaRPr lang="en-US" sz="2900" kern="1200">
            <a:cs typeface="Nazanin" pitchFamily="2" charset="-78"/>
          </a:endParaRPr>
        </a:p>
      </dsp:txBody>
      <dsp:txXfrm>
        <a:off x="288811" y="3701654"/>
        <a:ext cx="1479777" cy="8220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11904-238A-434B-91E5-0913D9C196A9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3ADE-734E-4602-9A8E-4C17BF4DC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996BB2A-B49E-4711-B7A0-0DBDDD074901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F3410E-CB99-414B-8E4C-476DB680D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BB2A-B49E-4711-B7A0-0DBDDD074901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3410E-CB99-414B-8E4C-476DB680D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996BB2A-B49E-4711-B7A0-0DBDDD074901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0F3410E-CB99-414B-8E4C-476DB680D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BB2A-B49E-4711-B7A0-0DBDDD074901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F3410E-CB99-414B-8E4C-476DB680D3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BB2A-B49E-4711-B7A0-0DBDDD074901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0F3410E-CB99-414B-8E4C-476DB680D3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996BB2A-B49E-4711-B7A0-0DBDDD074901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0F3410E-CB99-414B-8E4C-476DB680D3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996BB2A-B49E-4711-B7A0-0DBDDD074901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0F3410E-CB99-414B-8E4C-476DB680D3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BB2A-B49E-4711-B7A0-0DBDDD074901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F3410E-CB99-414B-8E4C-476DB680D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BB2A-B49E-4711-B7A0-0DBDDD074901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F3410E-CB99-414B-8E4C-476DB680D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BB2A-B49E-4711-B7A0-0DBDDD074901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F3410E-CB99-414B-8E4C-476DB680D3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996BB2A-B49E-4711-B7A0-0DBDDD074901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0F3410E-CB99-414B-8E4C-476DB680D3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996BB2A-B49E-4711-B7A0-0DBDDD074901}" type="datetimeFigureOut">
              <a:rPr lang="en-US" smtClean="0"/>
              <a:pPr/>
              <a:t>12/21/2009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F3410E-CB99-414B-8E4C-476DB680D3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wm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smtClean="0">
                <a:cs typeface="Nazanin" pitchFamily="2" charset="-78"/>
              </a:rPr>
              <a:t>مقدمه‌اي بر رفتار سازماني</a:t>
            </a:r>
            <a:br>
              <a:rPr lang="fa-IR" smtClean="0">
                <a:cs typeface="Nazanin" pitchFamily="2" charset="-78"/>
              </a:rPr>
            </a:br>
            <a:r>
              <a:rPr lang="fa-IR" sz="2400" smtClean="0">
                <a:cs typeface="Nazanin" pitchFamily="2" charset="-78"/>
              </a:rPr>
              <a:t>قسمت اول</a:t>
            </a:r>
            <a:endParaRPr lang="en-US">
              <a:cs typeface="Nazanin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fa-IR" sz="1800" smtClean="0">
                <a:cs typeface="Nazanin" pitchFamily="2" charset="-78"/>
              </a:rPr>
              <a:t>عليرضا صائبي</a:t>
            </a:r>
          </a:p>
          <a:p>
            <a:pPr algn="r" rtl="1"/>
            <a:r>
              <a:rPr lang="fa-IR" sz="1800" smtClean="0">
                <a:cs typeface="Nazanin" pitchFamily="2" charset="-78"/>
              </a:rPr>
              <a:t>شركت نام‌آوران عصر اطلاعات</a:t>
            </a:r>
            <a:endParaRPr lang="en-US" sz="1800">
              <a:cs typeface="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رويه پيشبرد اهداف در سطح عملياتي</a:t>
            </a:r>
            <a:endParaRPr lang="en-US" smtClean="0">
              <a:cs typeface="Nazanin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نظم</a:t>
            </a:r>
          </a:p>
          <a:p>
            <a:pPr algn="r" rtl="1"/>
            <a:r>
              <a:rPr lang="fa-IR" smtClean="0">
                <a:cs typeface="Nazanin" pitchFamily="2" charset="-78"/>
              </a:rPr>
              <a:t>خلاقيت و نوآوري در كار</a:t>
            </a:r>
          </a:p>
          <a:p>
            <a:pPr algn="r" rtl="1"/>
            <a:r>
              <a:rPr lang="fa-IR" smtClean="0">
                <a:cs typeface="Nazanin" pitchFamily="2" charset="-78"/>
              </a:rPr>
              <a:t>كاملا هم سو با اهداف شركت</a:t>
            </a:r>
          </a:p>
          <a:p>
            <a:pPr algn="r" rtl="1"/>
            <a:r>
              <a:rPr lang="fa-IR" smtClean="0">
                <a:cs typeface="Nazanin" pitchFamily="2" charset="-78"/>
              </a:rPr>
              <a:t>ايجاد انگيزش سازماني</a:t>
            </a:r>
          </a:p>
          <a:p>
            <a:pPr algn="r" rtl="1"/>
            <a:r>
              <a:rPr lang="fa-IR" smtClean="0">
                <a:cs typeface="Nazanin" pitchFamily="2" charset="-78"/>
              </a:rPr>
              <a:t>صبر و حوصله و متانت</a:t>
            </a:r>
          </a:p>
          <a:p>
            <a:pPr algn="r" rtl="1"/>
            <a:r>
              <a:rPr lang="fa-IR" smtClean="0">
                <a:cs typeface="Nazanin" pitchFamily="2" charset="-78"/>
              </a:rPr>
              <a:t>رعايت كامل سلسله مراتب مديريت</a:t>
            </a:r>
          </a:p>
          <a:p>
            <a:pPr algn="r" rtl="1"/>
            <a:r>
              <a:rPr lang="fa-IR" smtClean="0">
                <a:cs typeface="Nazanin" pitchFamily="2" charset="-78"/>
              </a:rPr>
              <a:t>ارتباط مناسب با همكاران</a:t>
            </a:r>
          </a:p>
          <a:p>
            <a:pPr algn="r" rtl="1"/>
            <a:r>
              <a:rPr lang="fa-IR" smtClean="0">
                <a:cs typeface="Nazanin" pitchFamily="2" charset="-78"/>
              </a:rPr>
              <a:t>برنامه‌ريزي كاري</a:t>
            </a:r>
          </a:p>
          <a:p>
            <a:pPr algn="r" rtl="1"/>
            <a:r>
              <a:rPr lang="fa-IR" smtClean="0">
                <a:cs typeface="Nazanin" pitchFamily="2" charset="-78"/>
              </a:rPr>
              <a:t>اعمال كنترل و انجام به موقع فعاليتها</a:t>
            </a:r>
          </a:p>
          <a:p>
            <a:pPr algn="r" rtl="1"/>
            <a:r>
              <a:rPr lang="fa-IR" smtClean="0">
                <a:cs typeface="Nazanin" pitchFamily="2" charset="-78"/>
              </a:rPr>
              <a:t>اعلام به موقع مشكلات و سعي در رفع آنها</a:t>
            </a:r>
          </a:p>
          <a:p>
            <a:pPr algn="r" rtl="1"/>
            <a:r>
              <a:rPr lang="fa-IR" smtClean="0">
                <a:cs typeface="Nazanin" pitchFamily="2" charset="-78"/>
              </a:rPr>
              <a:t>تعهد كاري و پشتكار</a:t>
            </a:r>
          </a:p>
          <a:p>
            <a:pPr algn="r" rtl="1"/>
            <a:endParaRPr lang="en-US">
              <a:cs typeface="Nazanin" pitchFamily="2" charset="-78"/>
            </a:endParaRPr>
          </a:p>
        </p:txBody>
      </p:sp>
      <p:sp>
        <p:nvSpPr>
          <p:cNvPr id="11" name="Pentagon 10"/>
          <p:cNvSpPr/>
          <p:nvPr/>
        </p:nvSpPr>
        <p:spPr>
          <a:xfrm>
            <a:off x="838200" y="1752600"/>
            <a:ext cx="1600200" cy="43434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a-IR" sz="2800" smtClean="0">
                <a:cs typeface="Nazanin" pitchFamily="2" charset="-78"/>
              </a:rPr>
              <a:t>ويژگيهاي مورد نظر از همكاران</a:t>
            </a:r>
            <a:endParaRPr lang="en-US" sz="2800">
              <a:cs typeface="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رويه پيشبرد اهداف از ديدگاه مشتري</a:t>
            </a:r>
            <a:endParaRPr lang="en-US" smtClean="0">
              <a:cs typeface="Nazanin" pitchFamily="2" charset="-78"/>
            </a:endParaRPr>
          </a:p>
        </p:txBody>
      </p:sp>
      <p:graphicFrame>
        <p:nvGraphicFramePr>
          <p:cNvPr id="8" name="Diagram 7"/>
          <p:cNvGraphicFramePr/>
          <p:nvPr/>
        </p:nvGraphicFramePr>
        <p:xfrm>
          <a:off x="685800" y="4343400"/>
          <a:ext cx="76962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2057400" y="2438400"/>
            <a:ext cx="21336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smtClean="0">
                <a:cs typeface="Nazanin" pitchFamily="2" charset="-78"/>
              </a:rPr>
              <a:t>مشتري</a:t>
            </a:r>
            <a:endParaRPr lang="en-US" sz="3200">
              <a:cs typeface="Nazanin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867400" y="1600200"/>
            <a:ext cx="2133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mtClean="0">
                <a:cs typeface="Nazanin" pitchFamily="2" charset="-78"/>
              </a:rPr>
              <a:t>مدير شركت</a:t>
            </a:r>
            <a:endParaRPr lang="en-US">
              <a:cs typeface="Nazanin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867400" y="2209800"/>
            <a:ext cx="2133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mtClean="0">
                <a:cs typeface="Nazanin" pitchFamily="2" charset="-78"/>
              </a:rPr>
              <a:t>مدير پروژه</a:t>
            </a:r>
            <a:endParaRPr lang="en-US">
              <a:cs typeface="Nazanin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867400" y="2819400"/>
            <a:ext cx="2133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mtClean="0">
                <a:cs typeface="Nazanin" pitchFamily="2" charset="-78"/>
              </a:rPr>
              <a:t>كارشناسان</a:t>
            </a:r>
            <a:endParaRPr lang="en-US">
              <a:cs typeface="Nazanin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867400" y="3429000"/>
            <a:ext cx="2133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mtClean="0">
                <a:cs typeface="Nazanin" pitchFamily="2" charset="-78"/>
              </a:rPr>
              <a:t>اداري/مالي</a:t>
            </a:r>
            <a:endParaRPr lang="en-US">
              <a:cs typeface="Nazanin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67400" y="4038600"/>
            <a:ext cx="2133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mtClean="0">
                <a:cs typeface="Nazanin" pitchFamily="2" charset="-78"/>
              </a:rPr>
              <a:t>خدمات</a:t>
            </a:r>
            <a:endParaRPr lang="en-US">
              <a:cs typeface="Nazanin" pitchFamily="2" charset="-78"/>
            </a:endParaRPr>
          </a:p>
        </p:txBody>
      </p:sp>
      <p:sp>
        <p:nvSpPr>
          <p:cNvPr id="17" name="Left Bracket 16"/>
          <p:cNvSpPr/>
          <p:nvPr/>
        </p:nvSpPr>
        <p:spPr>
          <a:xfrm>
            <a:off x="5257800" y="1600200"/>
            <a:ext cx="304800" cy="2895600"/>
          </a:xfrm>
          <a:prstGeom prst="lef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19600" y="2514600"/>
            <a:ext cx="547650" cy="898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تعهدات كاركنان</a:t>
            </a:r>
            <a:endParaRPr lang="en-US" smtClean="0">
              <a:cs typeface="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4038600" cy="3962400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افزايش مستمر تخصص و مهارت</a:t>
            </a:r>
          </a:p>
          <a:p>
            <a:pPr algn="r" rtl="1"/>
            <a:r>
              <a:rPr lang="fa-IR" smtClean="0">
                <a:cs typeface="Nazanin" pitchFamily="2" charset="-78"/>
              </a:rPr>
              <a:t>افزايش اعتبار شخصي و شركتي</a:t>
            </a:r>
          </a:p>
          <a:p>
            <a:pPr algn="r" rtl="1"/>
            <a:r>
              <a:rPr lang="fa-IR" smtClean="0">
                <a:cs typeface="Nazanin" pitchFamily="2" charset="-78"/>
              </a:rPr>
              <a:t>ناوابسته و مستقل از هر جريان و انديشه ناهماهنگ با شركت</a:t>
            </a:r>
          </a:p>
          <a:p>
            <a:pPr algn="r" rtl="1"/>
            <a:r>
              <a:rPr lang="fa-IR" smtClean="0">
                <a:cs typeface="Nazanin" pitchFamily="2" charset="-78"/>
              </a:rPr>
              <a:t>رعايت موازين اخلاق حرفه‌اي</a:t>
            </a:r>
          </a:p>
          <a:p>
            <a:pPr algn="r" rtl="1"/>
            <a:r>
              <a:rPr lang="fa-IR" smtClean="0">
                <a:cs typeface="Nazanin" pitchFamily="2" charset="-78"/>
              </a:rPr>
              <a:t>عملكرد حرفه‌اي</a:t>
            </a:r>
          </a:p>
          <a:p>
            <a:pPr algn="r" rtl="1"/>
            <a:r>
              <a:rPr lang="fa-IR" smtClean="0">
                <a:cs typeface="Nazanin" pitchFamily="2" charset="-78"/>
              </a:rPr>
              <a:t>همگرايي با اهداف مديريت</a:t>
            </a:r>
          </a:p>
          <a:p>
            <a:pPr algn="r" rtl="1"/>
            <a:r>
              <a:rPr lang="fa-IR" smtClean="0">
                <a:cs typeface="Nazanin" pitchFamily="2" charset="-78"/>
              </a:rPr>
              <a:t>منسجم مديريت و ساير اركان شركت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1"/>
            <a:ext cx="4038600" cy="3962400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مسئوليت‌پذير</a:t>
            </a:r>
          </a:p>
          <a:p>
            <a:pPr algn="r" rtl="1"/>
            <a:r>
              <a:rPr lang="fa-IR" smtClean="0">
                <a:cs typeface="Nazanin" pitchFamily="2" charset="-78"/>
              </a:rPr>
              <a:t>قانون‌پذير</a:t>
            </a:r>
          </a:p>
          <a:p>
            <a:pPr algn="r" rtl="1"/>
            <a:r>
              <a:rPr lang="fa-IR" smtClean="0">
                <a:cs typeface="Nazanin" pitchFamily="2" charset="-78"/>
              </a:rPr>
              <a:t>افزايش شايستگي</a:t>
            </a:r>
          </a:p>
          <a:p>
            <a:pPr algn="r" rtl="1"/>
            <a:r>
              <a:rPr lang="fa-IR" smtClean="0">
                <a:cs typeface="Nazanin" pitchFamily="2" charset="-78"/>
              </a:rPr>
              <a:t>رعايت نظم در: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انجام امور محوله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ارائه گزارشات كاري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اعلام مشكلات </a:t>
            </a:r>
          </a:p>
          <a:p>
            <a:pPr algn="r" rtl="1"/>
            <a:r>
              <a:rPr lang="fa-IR" smtClean="0">
                <a:cs typeface="Nazanin" pitchFamily="2" charset="-78"/>
              </a:rPr>
              <a:t>حفظ شكيبايي و متانت در برابر ناملايمات</a:t>
            </a:r>
          </a:p>
          <a:p>
            <a:pPr algn="r" rtl="1"/>
            <a:endParaRPr lang="en-US">
              <a:cs typeface="Nazani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57150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0" y="5540514"/>
            <a:ext cx="8305800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sz="2400" smtClean="0">
                <a:cs typeface="Nazanin" pitchFamily="2" charset="-78"/>
              </a:rPr>
              <a:t>مطمئن باشيد هر مشكلي يك راه حل مناسب دارد، </a:t>
            </a:r>
          </a:p>
          <a:p>
            <a:pPr algn="ctr"/>
            <a:r>
              <a:rPr lang="fa-IR" sz="2400" smtClean="0">
                <a:cs typeface="Nazanin" pitchFamily="2" charset="-78"/>
              </a:rPr>
              <a:t>تلاش كنيد راه حل مناسبي براي مشكلات خود بيابيد.</a:t>
            </a:r>
            <a:endParaRPr lang="en-US" sz="2400">
              <a:cs typeface="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چرخه تحويل امور محوله</a:t>
            </a:r>
            <a:endParaRPr lang="en-US" smtClean="0">
              <a:cs typeface="Nazanin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20574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590800" y="1600200"/>
            <a:ext cx="6096000" cy="4525963"/>
          </a:xfrm>
        </p:spPr>
        <p:txBody>
          <a:bodyPr>
            <a:normAutofit fontScale="70000" lnSpcReduction="20000"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كامل بشنويد و سريع تحليل كنيد.</a:t>
            </a:r>
          </a:p>
          <a:p>
            <a:pPr algn="r" rtl="1"/>
            <a:r>
              <a:rPr lang="fa-IR" smtClean="0">
                <a:cs typeface="Nazanin" pitchFamily="2" charset="-78"/>
              </a:rPr>
              <a:t>رفع ابهام كنيد.</a:t>
            </a:r>
          </a:p>
          <a:p>
            <a:pPr algn="r" rtl="1"/>
            <a:r>
              <a:rPr lang="fa-IR" smtClean="0">
                <a:cs typeface="Nazanin" pitchFamily="2" charset="-78"/>
              </a:rPr>
              <a:t>به </a:t>
            </a:r>
            <a:r>
              <a:rPr lang="fa-IR" smtClean="0">
                <a:solidFill>
                  <a:srgbClr val="FF0000"/>
                </a:solidFill>
                <a:cs typeface="Nazanin" pitchFamily="2" charset="-78"/>
              </a:rPr>
              <a:t>هدف نهايي </a:t>
            </a:r>
            <a:r>
              <a:rPr lang="fa-IR" smtClean="0">
                <a:cs typeface="Nazanin" pitchFamily="2" charset="-78"/>
              </a:rPr>
              <a:t>و</a:t>
            </a:r>
            <a:r>
              <a:rPr lang="fa-IR" smtClean="0">
                <a:solidFill>
                  <a:srgbClr val="FF0000"/>
                </a:solidFill>
                <a:cs typeface="Nazanin" pitchFamily="2" charset="-78"/>
              </a:rPr>
              <a:t> نقش خود </a:t>
            </a:r>
            <a:r>
              <a:rPr lang="fa-IR" smtClean="0">
                <a:cs typeface="Nazanin" pitchFamily="2" charset="-78"/>
              </a:rPr>
              <a:t>در كار محوله بينديشيد.</a:t>
            </a:r>
          </a:p>
          <a:p>
            <a:pPr algn="r" rtl="1"/>
            <a:r>
              <a:rPr lang="fa-IR" smtClean="0">
                <a:cs typeface="Nazanin" pitchFamily="2" charset="-78"/>
              </a:rPr>
              <a:t>حداكثر تلاش خود را در جهت انجام كامل و دقيق كار محوله بكاربريد.</a:t>
            </a:r>
          </a:p>
          <a:p>
            <a:pPr algn="r" rtl="1"/>
            <a:r>
              <a:rPr lang="fa-IR" smtClean="0">
                <a:cs typeface="Nazanin" pitchFamily="2" charset="-78"/>
              </a:rPr>
              <a:t>نتيجه اوليه را با مدير خود در ميان بگذاريد و نظرات وي را جويا شويد.</a:t>
            </a:r>
          </a:p>
          <a:p>
            <a:pPr algn="r" rtl="1"/>
            <a:r>
              <a:rPr lang="fa-IR" smtClean="0">
                <a:cs typeface="Nazanin" pitchFamily="2" charset="-78"/>
              </a:rPr>
              <a:t>كار را به سرعت، دقيق و كامل به اتمام برسانيد.</a:t>
            </a:r>
          </a:p>
          <a:p>
            <a:pPr algn="r" rtl="1"/>
            <a:r>
              <a:rPr lang="fa-IR" smtClean="0">
                <a:cs typeface="Nazanin" pitchFamily="2" charset="-78"/>
              </a:rPr>
              <a:t>يك مرتبه بطور كامل نتايج بدست آمده را از ابتدا تا انتها مرور كنيد و در صورت نياز كار انجام شده را تصحيح كنيد.</a:t>
            </a:r>
          </a:p>
          <a:p>
            <a:pPr algn="r" rtl="1"/>
            <a:r>
              <a:rPr lang="fa-IR" smtClean="0">
                <a:cs typeface="Nazanin" pitchFamily="2" charset="-78"/>
              </a:rPr>
              <a:t>گزارش كاملي از كار انجام شده را تهيه و ارائه نمائيد.</a:t>
            </a:r>
          </a:p>
          <a:p>
            <a:pPr algn="r" rtl="1"/>
            <a:r>
              <a:rPr lang="fa-IR" smtClean="0">
                <a:cs typeface="Nazanin" pitchFamily="2" charset="-78"/>
              </a:rPr>
              <a:t>آماده پذيرش نظرات مدير (شامل نقاط ضعف و قوت كار انجام شده) خود باشيد و براي افزايش هماهنگي در مجموعه اين نظرات را در كارهاي بعدي بكارگيريد.</a:t>
            </a:r>
            <a:endParaRPr lang="en-US">
              <a:cs typeface="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مهارت شنيدن و بكاربستن</a:t>
            </a:r>
            <a:endParaRPr lang="en-US" smtClean="0">
              <a:cs typeface="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سعي كنيد هر نكته را فقط يكبار بشنويد.</a:t>
            </a:r>
          </a:p>
          <a:p>
            <a:pPr algn="r" rtl="1"/>
            <a:r>
              <a:rPr lang="fa-IR" smtClean="0">
                <a:cs typeface="Nazanin" pitchFamily="2" charset="-78"/>
              </a:rPr>
              <a:t>سعي كنيد سرعت انجام امور محوله را هربار از مرتبه قبل بيشتر كنيد. </a:t>
            </a:r>
          </a:p>
          <a:p>
            <a:pPr algn="r" rtl="1"/>
            <a:r>
              <a:rPr lang="fa-IR" smtClean="0">
                <a:cs typeface="Nazanin" pitchFamily="2" charset="-78"/>
              </a:rPr>
              <a:t>دقت كنيد، دقت كنيد، دقت كنيد!</a:t>
            </a:r>
          </a:p>
          <a:p>
            <a:pPr algn="r" rtl="1"/>
            <a:r>
              <a:rPr lang="fa-IR" smtClean="0">
                <a:cs typeface="Nazanin" pitchFamily="2" charset="-78"/>
              </a:rPr>
              <a:t>سعي كنيد همه تجربيات مدير را به رايگان بخريد! </a:t>
            </a:r>
            <a:r>
              <a:rPr lang="fa-IR" sz="2400" smtClean="0">
                <a:cs typeface="Nazanin" pitchFamily="2" charset="-78"/>
              </a:rPr>
              <a:t>(دقت كنيد مدير زماني تجربيات خود را به شما انتقال مي‌دهد كه رابطه كاري و اخلاقي شايسته‌اي را از شما مشاهده نموده و انگيزه كافي براي نقدكاركرد شما داشته باشد)</a:t>
            </a:r>
            <a:endParaRPr lang="fa-IR" smtClean="0">
              <a:cs typeface="Nazanin" pitchFamily="2" charset="-78"/>
            </a:endParaRPr>
          </a:p>
          <a:p>
            <a:pPr algn="r" rtl="1"/>
            <a:r>
              <a:rPr lang="fa-IR" smtClean="0">
                <a:cs typeface="Nazanin" pitchFamily="2" charset="-78"/>
              </a:rPr>
              <a:t>از واداشتن مديران به جبر بپرهيزيد.</a:t>
            </a:r>
          </a:p>
          <a:p>
            <a:pPr algn="r" rtl="1"/>
            <a:r>
              <a:rPr lang="fa-IR" smtClean="0">
                <a:cs typeface="Nazanin" pitchFamily="2" charset="-78"/>
              </a:rPr>
              <a:t>مدير را از تصميمات و برنامه اجرايي خود با جزئيات لازم آگاه كنيد.</a:t>
            </a:r>
          </a:p>
          <a:p>
            <a:pPr algn="r" rtl="1"/>
            <a:r>
              <a:rPr lang="fa-IR" smtClean="0">
                <a:cs typeface="Nazanin" pitchFamily="2" charset="-78"/>
              </a:rPr>
              <a:t>برنامه‌ريزي منظم و مداومي در كار داشته باشيد، بصورت منظم زماني را به برنامه‌ريزي كاري و بازنگري برنامه‌ريزي انجام شده اختصاص دهيد.</a:t>
            </a:r>
          </a:p>
          <a:p>
            <a:pPr algn="r" rtl="1"/>
            <a:r>
              <a:rPr lang="fa-IR" smtClean="0">
                <a:cs typeface="Nazanin" pitchFamily="2" charset="-78"/>
              </a:rPr>
              <a:t>توقعات خود را دقيقا بر اساس تعهدات و قوانين (قوانين كار و آئين‌نامه‌هاي شركت) تنظيم كنيد.</a:t>
            </a:r>
            <a:endParaRPr lang="en-US">
              <a:cs typeface="Nazanin" pitchFamily="2" charset="-78"/>
            </a:endParaRPr>
          </a:p>
        </p:txBody>
      </p:sp>
      <p:pic>
        <p:nvPicPr>
          <p:cNvPr id="11266" name="Picture 2" descr="http://www.artyfactory.com/portraits/drawing_techniques/images/ear_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917" t="13262" r="17083" b="15248"/>
          <a:stretch>
            <a:fillRect/>
          </a:stretch>
        </p:blipFill>
        <p:spPr bwMode="auto">
          <a:xfrm>
            <a:off x="381000" y="152400"/>
            <a:ext cx="533400" cy="8843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برخي رويه‌ها در شركت نام‌آوران</a:t>
            </a:r>
            <a:endParaRPr lang="en-US" smtClean="0">
              <a:cs typeface="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حضور، مرخصي روزانه، ساعتي، استعلاجي، غيبت، اضافه كار و تعطيل كار</a:t>
            </a:r>
          </a:p>
          <a:p>
            <a:pPr algn="r" rtl="1"/>
            <a:r>
              <a:rPr lang="fa-IR" smtClean="0">
                <a:cs typeface="Nazanin" pitchFamily="2" charset="-78"/>
              </a:rPr>
              <a:t>مساعده، وام، تسهيلات</a:t>
            </a:r>
          </a:p>
          <a:p>
            <a:pPr algn="r" rtl="1"/>
            <a:r>
              <a:rPr lang="fa-IR" smtClean="0">
                <a:cs typeface="Nazanin" pitchFamily="2" charset="-78"/>
              </a:rPr>
              <a:t>حقوق، مزاياي ماهانه، پاداش پروژه</a:t>
            </a:r>
          </a:p>
          <a:p>
            <a:pPr algn="r" rtl="1"/>
            <a:r>
              <a:rPr lang="fa-IR" smtClean="0">
                <a:cs typeface="Nazanin" pitchFamily="2" charset="-78"/>
              </a:rPr>
              <a:t>رفتار و برخورد در محيط شركت</a:t>
            </a:r>
          </a:p>
          <a:p>
            <a:pPr algn="r" rtl="1"/>
            <a:r>
              <a:rPr lang="fa-IR" smtClean="0">
                <a:cs typeface="Nazanin" pitchFamily="2" charset="-78"/>
              </a:rPr>
              <a:t>پوشش در محيط شركت (بر اساس آئين‌نامه انضباطي شركت)</a:t>
            </a:r>
          </a:p>
          <a:p>
            <a:pPr algn="r" rtl="1"/>
            <a:r>
              <a:rPr lang="fa-IR" smtClean="0">
                <a:cs typeface="Nazanin" pitchFamily="2" charset="-78"/>
              </a:rPr>
              <a:t>چرخه تحويل و انجام كار</a:t>
            </a:r>
          </a:p>
          <a:p>
            <a:pPr algn="r" rtl="1"/>
            <a:r>
              <a:rPr lang="fa-IR" smtClean="0">
                <a:cs typeface="Nazanin" pitchFamily="2" charset="-78"/>
              </a:rPr>
              <a:t>سطوح و تقسيم‌بندي مديريت</a:t>
            </a:r>
          </a:p>
          <a:p>
            <a:pPr algn="r" rtl="1"/>
            <a:r>
              <a:rPr lang="fa-IR" smtClean="0">
                <a:cs typeface="Nazanin" pitchFamily="2" charset="-78"/>
              </a:rPr>
              <a:t>توجه و دقت در رويه‌هاي توسعه و بهبود مستمر</a:t>
            </a:r>
          </a:p>
          <a:p>
            <a:pPr algn="r" rtl="1"/>
            <a:endParaRPr lang="fa-IR" smtClean="0">
              <a:cs typeface="Nazanin" pitchFamily="2" charset="-78"/>
            </a:endParaRPr>
          </a:p>
          <a:p>
            <a:pPr algn="r" rtl="1"/>
            <a:endParaRPr lang="fa-IR" smtClean="0">
              <a:cs typeface="Nazanin" pitchFamily="2" charset="-78"/>
            </a:endParaRPr>
          </a:p>
          <a:p>
            <a:pPr algn="r" rtl="1"/>
            <a:endParaRPr lang="fa-IR" smtClean="0">
              <a:cs typeface="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 rtl="1">
              <a:buNone/>
            </a:pPr>
            <a:r>
              <a:rPr lang="fa-IR" sz="5400" smtClean="0">
                <a:cs typeface="Nazanin" pitchFamily="2" charset="-78"/>
              </a:rPr>
              <a:t>پرسش و پاسخ</a:t>
            </a:r>
          </a:p>
          <a:p>
            <a:pPr algn="ctr" rtl="1">
              <a:buNone/>
            </a:pPr>
            <a:endParaRPr lang="en-US" sz="5400" smtClean="0">
              <a:cs typeface="Nazanin" pitchFamily="2" charset="-78"/>
            </a:endParaRPr>
          </a:p>
          <a:p>
            <a:pPr algn="ctr" rtl="1">
              <a:buNone/>
            </a:pPr>
            <a:r>
              <a:rPr lang="fa-IR" smtClean="0">
                <a:cs typeface="Nazanin" pitchFamily="2" charset="-78"/>
              </a:rPr>
              <a:t>ارسال نظرات و پيشنهادات</a:t>
            </a:r>
            <a:endParaRPr lang="en-US">
              <a:cs typeface="Nazanin" pitchFamily="2" charset="-78"/>
            </a:endParaRPr>
          </a:p>
          <a:p>
            <a:pPr algn="ctr" rtl="1">
              <a:buNone/>
            </a:pPr>
            <a:r>
              <a:rPr lang="en-US" sz="2800" smtClean="0">
                <a:cs typeface="Nazanin" pitchFamily="2" charset="-78"/>
              </a:rPr>
              <a:t>rsoftmio@gmail.com</a:t>
            </a:r>
            <a:endParaRPr lang="fa-IR" sz="2800" smtClean="0">
              <a:cs typeface="Nazanin" pitchFamily="2" charset="-78"/>
            </a:endParaRPr>
          </a:p>
          <a:p>
            <a:pPr algn="ctr" rtl="1">
              <a:buNone/>
            </a:pPr>
            <a:endParaRPr lang="en-US" sz="2800">
              <a:cs typeface="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mtClean="0">
                <a:cs typeface="Nazanin" pitchFamily="2" charset="-78"/>
              </a:rPr>
              <a:t>منابع</a:t>
            </a:r>
            <a:endParaRPr lang="en-US">
              <a:cs typeface="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/>
            <a:r>
              <a:rPr lang="fa-IR" smtClean="0">
                <a:cs typeface="Nazanin" pitchFamily="2" charset="-78"/>
              </a:rPr>
              <a:t>مديريت رفتار سازماني، دكتر زهرا برومند</a:t>
            </a:r>
          </a:p>
          <a:p>
            <a:pPr algn="r" rtl="1"/>
            <a:r>
              <a:rPr lang="fa-IR" smtClean="0">
                <a:cs typeface="Nazanin" pitchFamily="2" charset="-78"/>
              </a:rPr>
              <a:t>ارتقاء رفتار سازماني، غلامرضا كاتب</a:t>
            </a:r>
          </a:p>
          <a:p>
            <a:pPr algn="r" rtl="1"/>
            <a:r>
              <a:rPr lang="fa-IR" smtClean="0">
                <a:cs typeface="Nazanin" pitchFamily="2" charset="-78"/>
              </a:rPr>
              <a:t>زندگي اداري، دكتر درويش</a:t>
            </a:r>
          </a:p>
          <a:p>
            <a:pPr algn="r" rtl="1"/>
            <a:r>
              <a:rPr lang="fa-IR" smtClean="0">
                <a:cs typeface="Nazanin" pitchFamily="2" charset="-78"/>
              </a:rPr>
              <a:t>رويه‌هاي كاري شركت نام‌آوران</a:t>
            </a:r>
          </a:p>
          <a:p>
            <a:pPr algn="r" rtl="1"/>
            <a:r>
              <a:rPr lang="fa-IR" smtClean="0">
                <a:cs typeface="Nazanin" pitchFamily="2" charset="-78"/>
              </a:rPr>
              <a:t>برخي تجربيات نگارنده</a:t>
            </a:r>
            <a:endParaRPr lang="en-US">
              <a:cs typeface="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معرفي شركت</a:t>
            </a:r>
            <a:endParaRPr lang="en-US" smtClean="0">
              <a:cs typeface="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تاسيس 1373</a:t>
            </a:r>
          </a:p>
          <a:p>
            <a:pPr algn="r" rtl="1"/>
            <a:r>
              <a:rPr lang="fa-IR" smtClean="0">
                <a:cs typeface="Nazanin" pitchFamily="2" charset="-78"/>
              </a:rPr>
              <a:t>بيش از 15 سال فعاليت در حوزه توليد نرم‌افزار و بيش از 12 سال طرف حساب سازمانهاي دولتي</a:t>
            </a:r>
          </a:p>
          <a:p>
            <a:pPr algn="r" rtl="1"/>
            <a:r>
              <a:rPr lang="fa-IR" smtClean="0">
                <a:cs typeface="Nazanin" pitchFamily="2" charset="-78"/>
              </a:rPr>
              <a:t>برخي مشتريان شركت: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دانشگاه آزاد اسلامي، نيروي انتظامي، وزارت امور خارجه، دانشگاه تهران، بنياد شهيد، وزارت بهداشت، شركت مخابرات، شركت ايزايران</a:t>
            </a:r>
          </a:p>
          <a:p>
            <a:pPr algn="r" rtl="1"/>
            <a:r>
              <a:rPr lang="fa-IR" smtClean="0">
                <a:cs typeface="Nazanin" pitchFamily="2" charset="-78"/>
              </a:rPr>
              <a:t>ثبت تهران و بيش از 5 سال ثبات در سطح هيئت مديره</a:t>
            </a:r>
            <a:endParaRPr lang="en-US">
              <a:cs typeface="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سوابق پرسنل شركت</a:t>
            </a:r>
            <a:endParaRPr lang="en-US" smtClean="0">
              <a:cs typeface="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/>
            <a:r>
              <a:rPr lang="fa-IR" smtClean="0">
                <a:cs typeface="Nazanin" pitchFamily="2" charset="-78"/>
              </a:rPr>
              <a:t>افزايش پرسنل اجرايي تا 15 نفر تمام وقت و 7 نفر پيمانكاري</a:t>
            </a:r>
          </a:p>
          <a:p>
            <a:pPr algn="r" rtl="1"/>
            <a:r>
              <a:rPr lang="fa-IR" smtClean="0">
                <a:cs typeface="Nazanin" pitchFamily="2" charset="-78"/>
              </a:rPr>
              <a:t>روشهاي انعقاد قرارداد: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تمام وقت (بيمه تامين اجتماعي، ماليات بر حقوق، عيدي و پاداش، قرارداد مورد تائيد وزارت كار، ...)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پيماني (بيمه قرارداد، ماليات بر قرارداد)</a:t>
            </a:r>
          </a:p>
          <a:p>
            <a:pPr algn="r" rtl="1">
              <a:buNone/>
            </a:pPr>
            <a:endParaRPr lang="fa-IR" smtClean="0">
              <a:cs typeface="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سياست كلي شركت</a:t>
            </a:r>
            <a:endParaRPr lang="en-US" smtClean="0">
              <a:cs typeface="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/>
            <a:r>
              <a:rPr lang="fa-IR" smtClean="0">
                <a:cs typeface="Nazanin" pitchFamily="2" charset="-78"/>
              </a:rPr>
              <a:t>افزايش بهره‌وري دستگاه‌ حاكميّتي كشور </a:t>
            </a:r>
          </a:p>
          <a:p>
            <a:pPr algn="r" rtl="1"/>
            <a:r>
              <a:rPr lang="fa-IR" smtClean="0">
                <a:cs typeface="Nazanin" pitchFamily="2" charset="-78"/>
              </a:rPr>
              <a:t>ارتقاء جايگاه بين‌المللي ايران</a:t>
            </a:r>
          </a:p>
          <a:p>
            <a:pPr algn="r" rtl="1"/>
            <a:r>
              <a:rPr lang="fa-IR" smtClean="0">
                <a:cs typeface="Nazanin" pitchFamily="2" charset="-78"/>
              </a:rPr>
              <a:t>ارائه خدمات فنّاوري‌اطلاعات به سازمانهاي دولتي در جهت افزايش راندمان و بهره‌وري ايشان و ارائه خدمات مناسب‌ به ارباب رجوع</a:t>
            </a:r>
          </a:p>
          <a:p>
            <a:pPr algn="r" rtl="1"/>
            <a:r>
              <a:rPr lang="fa-IR" smtClean="0">
                <a:cs typeface="Nazanin" pitchFamily="2" charset="-78"/>
              </a:rPr>
              <a:t>ارتقاء سطح دانش و تجربه در شركت در جهت اجراي سياستهاي كلي مجموعه</a:t>
            </a:r>
            <a:endParaRPr lang="en-US">
              <a:cs typeface="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سازمان شركت</a:t>
            </a:r>
            <a:endParaRPr lang="en-US" smtClean="0">
              <a:cs typeface="Nazanin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اهداف شركت</a:t>
            </a:r>
            <a:endParaRPr lang="en-US" smtClean="0">
              <a:cs typeface="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دستيابي حداكثري به سياستهاي كلي شركت</a:t>
            </a:r>
          </a:p>
          <a:p>
            <a:pPr algn="r" rtl="1"/>
            <a:r>
              <a:rPr lang="fa-IR" smtClean="0">
                <a:cs typeface="Nazanin" pitchFamily="2" charset="-78"/>
              </a:rPr>
              <a:t>توسعه شركت از جنبه‌هاي: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كيفيت اجراي پروژه‌ها و ارائه محصولات سيستمي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مالي (گردش و بازخوردها)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افزايش همگرايي در ميان منابع شركت براي دستيابي به اهداف شركت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افزايش توان كارحرفه‌اي و ايجاد تيمهاي كاري اصلي، پشتيبان و كارآموز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افزايش كمّي مشتريان و اعتبار بخشي به شركت از ديدگاه ايشان</a:t>
            </a:r>
          </a:p>
          <a:p>
            <a:pPr lvl="1" algn="r" rtl="1"/>
            <a:endParaRPr lang="fa-IR" smtClean="0">
              <a:cs typeface="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منابع و جريانهاي شركت</a:t>
            </a:r>
            <a:endParaRPr lang="en-US" smtClean="0">
              <a:cs typeface="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46237"/>
            <a:ext cx="2667000" cy="4678363"/>
          </a:xfrm>
        </p:spPr>
        <p:txBody>
          <a:bodyPr/>
          <a:lstStyle/>
          <a:p>
            <a:pPr algn="r" rtl="1"/>
            <a:r>
              <a:rPr lang="fa-IR" smtClean="0">
                <a:cs typeface="Nazanin" pitchFamily="2" charset="-78"/>
              </a:rPr>
              <a:t>منابع شركت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منابع انساني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تجهيزات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منابع مالي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منابع اطلاعاتي</a:t>
            </a:r>
          </a:p>
          <a:p>
            <a:pPr algn="r" rtl="1"/>
            <a:endParaRPr lang="en-US">
              <a:cs typeface="Nazanin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943600" y="1646237"/>
            <a:ext cx="2743200" cy="4678363"/>
          </a:xfrm>
        </p:spPr>
        <p:txBody>
          <a:bodyPr/>
          <a:lstStyle/>
          <a:p>
            <a:pPr algn="r" rtl="1"/>
            <a:r>
              <a:rPr lang="fa-IR" smtClean="0">
                <a:cs typeface="Nazanin" pitchFamily="2" charset="-78"/>
              </a:rPr>
              <a:t>جريانهاي شركت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جريانهاي كاري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جريانهاي مالي</a:t>
            </a:r>
          </a:p>
          <a:p>
            <a:pPr lvl="1" algn="r" rtl="1"/>
            <a:r>
              <a:rPr lang="fa-IR" smtClean="0">
                <a:cs typeface="Nazanin" pitchFamily="2" charset="-78"/>
              </a:rPr>
              <a:t>جريانهاي اطلاعاتي</a:t>
            </a:r>
            <a:endParaRPr lang="en-US">
              <a:cs typeface="Nazanin" pitchFamily="2" charset="-78"/>
            </a:endParaRPr>
          </a:p>
        </p:txBody>
      </p:sp>
      <p:sp>
        <p:nvSpPr>
          <p:cNvPr id="5" name="Left-Right Arrow Callout 4"/>
          <p:cNvSpPr/>
          <p:nvPr/>
        </p:nvSpPr>
        <p:spPr>
          <a:xfrm>
            <a:off x="3276600" y="1676400"/>
            <a:ext cx="2514600" cy="4648200"/>
          </a:xfrm>
          <a:prstGeom prst="leftRightArrowCallout">
            <a:avLst>
              <a:gd name="adj1" fmla="val 25000"/>
              <a:gd name="adj2" fmla="val 25000"/>
              <a:gd name="adj3" fmla="val 25000"/>
              <a:gd name="adj4" fmla="val 290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a-IR" sz="2800" smtClean="0">
                <a:cs typeface="Nazanin" pitchFamily="2" charset="-78"/>
              </a:rPr>
              <a:t>جريان توسعه</a:t>
            </a:r>
            <a:endParaRPr lang="en-US" sz="2800">
              <a:cs typeface="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pPr algn="r" rtl="1"/>
            <a:r>
              <a:rPr lang="fa-IR" smtClean="0">
                <a:cs typeface="Nazanin" pitchFamily="2" charset="-78"/>
              </a:rPr>
              <a:t>رويه پيشبرد اهداف در سطح مديريت</a:t>
            </a:r>
            <a:endParaRPr lang="en-US" smtClean="0">
              <a:cs typeface="Nazanin" pitchFamily="2" charset="-78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598</TotalTime>
  <Words>836</Words>
  <Application>Microsoft Office PowerPoint</Application>
  <PresentationFormat>On-screen Show (4:3)</PresentationFormat>
  <Paragraphs>147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Median</vt:lpstr>
      <vt:lpstr>مقدمه‌اي بر رفتار سازماني قسمت اول</vt:lpstr>
      <vt:lpstr>منابع</vt:lpstr>
      <vt:lpstr>معرفي شركت</vt:lpstr>
      <vt:lpstr>سوابق پرسنل شركت</vt:lpstr>
      <vt:lpstr>سياست كلي شركت</vt:lpstr>
      <vt:lpstr>سازمان شركت</vt:lpstr>
      <vt:lpstr>اهداف شركت</vt:lpstr>
      <vt:lpstr>منابع و جريانهاي شركت</vt:lpstr>
      <vt:lpstr>رويه پيشبرد اهداف در سطح مديريت</vt:lpstr>
      <vt:lpstr>رويه پيشبرد اهداف در سطح عملياتي</vt:lpstr>
      <vt:lpstr>رويه پيشبرد اهداف از ديدگاه مشتري</vt:lpstr>
      <vt:lpstr>تعهدات كاركنان</vt:lpstr>
      <vt:lpstr>چرخه تحويل امور محوله</vt:lpstr>
      <vt:lpstr>مهارت شنيدن و بكاربستن</vt:lpstr>
      <vt:lpstr>برخي رويه‌ها در شركت نام‌آوران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مقدمه‌اي بر رفتار سازماني</dc:title>
  <dc:creator>Saebi</dc:creator>
  <cp:lastModifiedBy>Saebi</cp:lastModifiedBy>
  <cp:revision>50</cp:revision>
  <dcterms:created xsi:type="dcterms:W3CDTF">2009-12-19T09:54:30Z</dcterms:created>
  <dcterms:modified xsi:type="dcterms:W3CDTF">2009-12-21T15:49:34Z</dcterms:modified>
</cp:coreProperties>
</file>